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3" r:id="rId1"/>
  </p:sldMasterIdLst>
  <p:sldIdLst>
    <p:sldId id="256" r:id="rId2"/>
    <p:sldId id="257" r:id="rId3"/>
    <p:sldId id="258" r:id="rId4"/>
    <p:sldId id="259" r:id="rId5"/>
    <p:sldId id="260" r:id="rId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92DCC8-33C0-4406-99F0-F02716058F0F}" v="300" dt="2021-04-10T12:13:33.7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5" autoAdjust="0"/>
    <p:restoredTop sz="94660"/>
  </p:normalViewPr>
  <p:slideViewPr>
    <p:cSldViewPr snapToGrid="0">
      <p:cViewPr varScale="1">
        <p:scale>
          <a:sx n="86" d="100"/>
          <a:sy n="86" d="100"/>
        </p:scale>
        <p:origin x="6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ergüden" userId="a60a659dda15da6e" providerId="Windows Live" clId="Web-{4792DCC8-33C0-4406-99F0-F02716058F0F}"/>
    <pc:docChg chg="addSld delSld modSld addMainMaster delMainMaster">
      <pc:chgData name="ali ergüden" userId="a60a659dda15da6e" providerId="Windows Live" clId="Web-{4792DCC8-33C0-4406-99F0-F02716058F0F}" dt="2021-04-10T12:13:33.780" v="196"/>
      <pc:docMkLst>
        <pc:docMk/>
      </pc:docMkLst>
      <pc:sldChg chg="addSp delSp modSp new mod modTransition setBg modClrScheme chgLayout">
        <pc:chgData name="ali ergüden" userId="a60a659dda15da6e" providerId="Windows Live" clId="Web-{4792DCC8-33C0-4406-99F0-F02716058F0F}" dt="2021-04-10T12:13:33.780" v="196"/>
        <pc:sldMkLst>
          <pc:docMk/>
          <pc:sldMk cId="155178270" sldId="256"/>
        </pc:sldMkLst>
        <pc:spChg chg="mod ord">
          <ac:chgData name="ali ergüden" userId="a60a659dda15da6e" providerId="Windows Live" clId="Web-{4792DCC8-33C0-4406-99F0-F02716058F0F}" dt="2021-04-10T11:35:52.314" v="52" actId="20577"/>
          <ac:spMkLst>
            <pc:docMk/>
            <pc:sldMk cId="155178270" sldId="256"/>
            <ac:spMk id="2" creationId="{EE27400C-203D-4631-BEBF-89BFD2C2A17D}"/>
          </ac:spMkLst>
        </pc:spChg>
        <pc:spChg chg="mod ord">
          <ac:chgData name="ali ergüden" userId="a60a659dda15da6e" providerId="Windows Live" clId="Web-{4792DCC8-33C0-4406-99F0-F02716058F0F}" dt="2021-04-10T11:32:16.957" v="45"/>
          <ac:spMkLst>
            <pc:docMk/>
            <pc:sldMk cId="155178270" sldId="256"/>
            <ac:spMk id="3" creationId="{63AB2C37-9EC5-49FC-AA04-CBCACE652207}"/>
          </ac:spMkLst>
        </pc:spChg>
        <pc:spChg chg="add del">
          <ac:chgData name="ali ergüden" userId="a60a659dda15da6e" providerId="Windows Live" clId="Web-{4792DCC8-33C0-4406-99F0-F02716058F0F}" dt="2021-04-10T11:32:16.957" v="45"/>
          <ac:spMkLst>
            <pc:docMk/>
            <pc:sldMk cId="155178270" sldId="256"/>
            <ac:spMk id="8" creationId="{81BC67A1-175E-439E-85E2-88911C119814}"/>
          </ac:spMkLst>
        </pc:spChg>
        <pc:spChg chg="add del">
          <ac:chgData name="ali ergüden" userId="a60a659dda15da6e" providerId="Windows Live" clId="Web-{4792DCC8-33C0-4406-99F0-F02716058F0F}" dt="2021-04-10T11:32:16.957" v="45"/>
          <ac:spMkLst>
            <pc:docMk/>
            <pc:sldMk cId="155178270" sldId="256"/>
            <ac:spMk id="10" creationId="{94A7B82C-30F1-42B4-BE36-3DB42DD517D1}"/>
          </ac:spMkLst>
        </pc:spChg>
        <pc:spChg chg="add">
          <ac:chgData name="ali ergüden" userId="a60a659dda15da6e" providerId="Windows Live" clId="Web-{4792DCC8-33C0-4406-99F0-F02716058F0F}" dt="2021-04-10T11:32:16.957" v="45"/>
          <ac:spMkLst>
            <pc:docMk/>
            <pc:sldMk cId="155178270" sldId="256"/>
            <ac:spMk id="57" creationId="{EA164D6B-6878-4B9F-A2D0-985D39B17B46}"/>
          </ac:spMkLst>
        </pc:spChg>
        <pc:spChg chg="add">
          <ac:chgData name="ali ergüden" userId="a60a659dda15da6e" providerId="Windows Live" clId="Web-{4792DCC8-33C0-4406-99F0-F02716058F0F}" dt="2021-04-10T11:32:16.957" v="45"/>
          <ac:spMkLst>
            <pc:docMk/>
            <pc:sldMk cId="155178270" sldId="256"/>
            <ac:spMk id="59" creationId="{2A175829-70EA-4A6D-978C-4D0923059C3D}"/>
          </ac:spMkLst>
        </pc:spChg>
        <pc:spChg chg="add">
          <ac:chgData name="ali ergüden" userId="a60a659dda15da6e" providerId="Windows Live" clId="Web-{4792DCC8-33C0-4406-99F0-F02716058F0F}" dt="2021-04-10T11:32:16.957" v="45"/>
          <ac:spMkLst>
            <pc:docMk/>
            <pc:sldMk cId="155178270" sldId="256"/>
            <ac:spMk id="61" creationId="{EE5D2B4A-3399-4CCF-A171-7F8B1BF54596}"/>
          </ac:spMkLst>
        </pc:spChg>
        <pc:spChg chg="add">
          <ac:chgData name="ali ergüden" userId="a60a659dda15da6e" providerId="Windows Live" clId="Web-{4792DCC8-33C0-4406-99F0-F02716058F0F}" dt="2021-04-10T11:32:16.957" v="45"/>
          <ac:spMkLst>
            <pc:docMk/>
            <pc:sldMk cId="155178270" sldId="256"/>
            <ac:spMk id="63" creationId="{48F8051A-999C-4F38-985C-673617805A23}"/>
          </ac:spMkLst>
        </pc:spChg>
        <pc:spChg chg="add">
          <ac:chgData name="ali ergüden" userId="a60a659dda15da6e" providerId="Windows Live" clId="Web-{4792DCC8-33C0-4406-99F0-F02716058F0F}" dt="2021-04-10T11:32:16.957" v="45"/>
          <ac:spMkLst>
            <pc:docMk/>
            <pc:sldMk cId="155178270" sldId="256"/>
            <ac:spMk id="65" creationId="{985AAE23-FCB6-4663-907C-0110B0FDC58E}"/>
          </ac:spMkLst>
        </pc:spChg>
        <pc:spChg chg="add">
          <ac:chgData name="ali ergüden" userId="a60a659dda15da6e" providerId="Windows Live" clId="Web-{4792DCC8-33C0-4406-99F0-F02716058F0F}" dt="2021-04-10T11:32:16.957" v="45"/>
          <ac:spMkLst>
            <pc:docMk/>
            <pc:sldMk cId="155178270" sldId="256"/>
            <ac:spMk id="67" creationId="{91DF095C-665A-4B22-A777-D3196F49510F}"/>
          </ac:spMkLst>
        </pc:spChg>
        <pc:spChg chg="add">
          <ac:chgData name="ali ergüden" userId="a60a659dda15da6e" providerId="Windows Live" clId="Web-{4792DCC8-33C0-4406-99F0-F02716058F0F}" dt="2021-04-10T11:32:16.957" v="45"/>
          <ac:spMkLst>
            <pc:docMk/>
            <pc:sldMk cId="155178270" sldId="256"/>
            <ac:spMk id="69" creationId="{BEA1DA1C-6CE0-4AE4-918F-CC0E685C5F0F}"/>
          </ac:spMkLst>
        </pc:spChg>
        <pc:spChg chg="add">
          <ac:chgData name="ali ergüden" userId="a60a659dda15da6e" providerId="Windows Live" clId="Web-{4792DCC8-33C0-4406-99F0-F02716058F0F}" dt="2021-04-10T11:32:16.957" v="45"/>
          <ac:spMkLst>
            <pc:docMk/>
            <pc:sldMk cId="155178270" sldId="256"/>
            <ac:spMk id="71" creationId="{D5E389A3-2501-4131-8C64-1530AAF5FC9D}"/>
          </ac:spMkLst>
        </pc:spChg>
        <pc:spChg chg="add">
          <ac:chgData name="ali ergüden" userId="a60a659dda15da6e" providerId="Windows Live" clId="Web-{4792DCC8-33C0-4406-99F0-F02716058F0F}" dt="2021-04-10T11:32:16.957" v="45"/>
          <ac:spMkLst>
            <pc:docMk/>
            <pc:sldMk cId="155178270" sldId="256"/>
            <ac:spMk id="73" creationId="{8A001026-2FEF-483E-964D-67CD7E096141}"/>
          </ac:spMkLst>
        </pc:spChg>
        <pc:spChg chg="add">
          <ac:chgData name="ali ergüden" userId="a60a659dda15da6e" providerId="Windows Live" clId="Web-{4792DCC8-33C0-4406-99F0-F02716058F0F}" dt="2021-04-10T11:32:16.957" v="45"/>
          <ac:spMkLst>
            <pc:docMk/>
            <pc:sldMk cId="155178270" sldId="256"/>
            <ac:spMk id="75" creationId="{FAEB196E-F444-432F-8790-88C18E667EAC}"/>
          </ac:spMkLst>
        </pc:spChg>
        <pc:grpChg chg="add del">
          <ac:chgData name="ali ergüden" userId="a60a659dda15da6e" providerId="Windows Live" clId="Web-{4792DCC8-33C0-4406-99F0-F02716058F0F}" dt="2021-04-10T11:32:16.957" v="45"/>
          <ac:grpSpMkLst>
            <pc:docMk/>
            <pc:sldMk cId="155178270" sldId="256"/>
            <ac:grpSpMk id="12" creationId="{019E22E7-A14F-465E-A704-1E81AFD8DFA8}"/>
          </ac:grpSpMkLst>
        </pc:grpChg>
        <pc:grpChg chg="add del">
          <ac:chgData name="ali ergüden" userId="a60a659dda15da6e" providerId="Windows Live" clId="Web-{4792DCC8-33C0-4406-99F0-F02716058F0F}" dt="2021-04-10T11:32:16.957" v="45"/>
          <ac:grpSpMkLst>
            <pc:docMk/>
            <pc:sldMk cId="155178270" sldId="256"/>
            <ac:grpSpMk id="38" creationId="{44F880E8-D890-4B32-8082-A3337BF3D07B}"/>
          </ac:grpSpMkLst>
        </pc:grpChg>
        <pc:grpChg chg="add del">
          <ac:chgData name="ali ergüden" userId="a60a659dda15da6e" providerId="Windows Live" clId="Web-{4792DCC8-33C0-4406-99F0-F02716058F0F}" dt="2021-04-10T11:32:16.957" v="45"/>
          <ac:grpSpMkLst>
            <pc:docMk/>
            <pc:sldMk cId="155178270" sldId="256"/>
            <ac:grpSpMk id="50" creationId="{7EA2E9ED-9579-480C-8036-C3FE41274222}"/>
          </ac:grpSpMkLst>
        </pc:grpChg>
      </pc:sldChg>
      <pc:sldChg chg="addSp delSp modSp del mod setBg modClrScheme delDesignElem chgLayout">
        <pc:chgData name="ali ergüden" userId="a60a659dda15da6e" providerId="Windows Live" clId="Web-{4792DCC8-33C0-4406-99F0-F02716058F0F}" dt="2021-04-10T11:25:31.495" v="4"/>
        <pc:sldMkLst>
          <pc:docMk/>
          <pc:sldMk cId="1674425800" sldId="256"/>
        </pc:sldMkLst>
        <pc:spChg chg="mod ord">
          <ac:chgData name="ali ergüden" userId="a60a659dda15da6e" providerId="Windows Live" clId="Web-{4792DCC8-33C0-4406-99F0-F02716058F0F}" dt="2021-04-10T11:25:09.665" v="3"/>
          <ac:spMkLst>
            <pc:docMk/>
            <pc:sldMk cId="1674425800" sldId="256"/>
            <ac:spMk id="2" creationId="{00000000-0000-0000-0000-000000000000}"/>
          </ac:spMkLst>
        </pc:spChg>
        <pc:spChg chg="mod ord">
          <ac:chgData name="ali ergüden" userId="a60a659dda15da6e" providerId="Windows Live" clId="Web-{4792DCC8-33C0-4406-99F0-F02716058F0F}" dt="2021-04-10T11:25:09.665" v="3"/>
          <ac:spMkLst>
            <pc:docMk/>
            <pc:sldMk cId="1674425800" sldId="256"/>
            <ac:spMk id="3" creationId="{00000000-0000-0000-0000-000000000000}"/>
          </ac:spMkLst>
        </pc:spChg>
        <pc:spChg chg="add del">
          <ac:chgData name="ali ergüden" userId="a60a659dda15da6e" providerId="Windows Live" clId="Web-{4792DCC8-33C0-4406-99F0-F02716058F0F}" dt="2021-04-10T11:25:09.665" v="3"/>
          <ac:spMkLst>
            <pc:docMk/>
            <pc:sldMk cId="1674425800" sldId="256"/>
            <ac:spMk id="9" creationId="{4063B759-00FC-46D1-9898-8E8625268FAF}"/>
          </ac:spMkLst>
        </pc:spChg>
        <pc:spChg chg="add del">
          <ac:chgData name="ali ergüden" userId="a60a659dda15da6e" providerId="Windows Live" clId="Web-{4792DCC8-33C0-4406-99F0-F02716058F0F}" dt="2021-04-10T11:25:09.665" v="3"/>
          <ac:spMkLst>
            <pc:docMk/>
            <pc:sldMk cId="1674425800" sldId="256"/>
            <ac:spMk id="11" creationId="{D5B012D8-7F27-4758-9AC6-C889B154BD73}"/>
          </ac:spMkLst>
        </pc:spChg>
        <pc:picChg chg="add">
          <ac:chgData name="ali ergüden" userId="a60a659dda15da6e" providerId="Windows Live" clId="Web-{4792DCC8-33C0-4406-99F0-F02716058F0F}" dt="2021-04-10T11:24:28.069" v="0"/>
          <ac:picMkLst>
            <pc:docMk/>
            <pc:sldMk cId="1674425800" sldId="256"/>
            <ac:picMk id="4" creationId="{CD343E17-8EF6-4C07-87E5-04572F15B742}"/>
          </ac:picMkLst>
        </pc:picChg>
      </pc:sldChg>
      <pc:sldChg chg="addSp delSp modSp new mod modTransition setBg">
        <pc:chgData name="ali ergüden" userId="a60a659dda15da6e" providerId="Windows Live" clId="Web-{4792DCC8-33C0-4406-99F0-F02716058F0F}" dt="2021-04-10T12:13:12.779" v="195"/>
        <pc:sldMkLst>
          <pc:docMk/>
          <pc:sldMk cId="1977254587" sldId="257"/>
        </pc:sldMkLst>
        <pc:spChg chg="mod">
          <ac:chgData name="ali ergüden" userId="a60a659dda15da6e" providerId="Windows Live" clId="Web-{4792DCC8-33C0-4406-99F0-F02716058F0F}" dt="2021-04-10T12:06:05.721" v="178"/>
          <ac:spMkLst>
            <pc:docMk/>
            <pc:sldMk cId="1977254587" sldId="257"/>
            <ac:spMk id="2" creationId="{50A32A41-8C00-4D88-8AD9-CEC3753739F4}"/>
          </ac:spMkLst>
        </pc:spChg>
        <pc:spChg chg="del mod">
          <ac:chgData name="ali ergüden" userId="a60a659dda15da6e" providerId="Windows Live" clId="Web-{4792DCC8-33C0-4406-99F0-F02716058F0F}" dt="2021-04-10T11:39:02.622" v="60"/>
          <ac:spMkLst>
            <pc:docMk/>
            <pc:sldMk cId="1977254587" sldId="257"/>
            <ac:spMk id="3" creationId="{02A2B242-F96B-42E0-8129-C5BE09D6439D}"/>
          </ac:spMkLst>
        </pc:spChg>
        <pc:spChg chg="add mod">
          <ac:chgData name="ali ergüden" userId="a60a659dda15da6e" providerId="Windows Live" clId="Web-{4792DCC8-33C0-4406-99F0-F02716058F0F}" dt="2021-04-10T12:06:05.721" v="178"/>
          <ac:spMkLst>
            <pc:docMk/>
            <pc:sldMk cId="1977254587" sldId="257"/>
            <ac:spMk id="5" creationId="{90414B64-F82D-4519-94DA-F3E484A22379}"/>
          </ac:spMkLst>
        </pc:spChg>
        <pc:spChg chg="add del">
          <ac:chgData name="ali ergüden" userId="a60a659dda15da6e" providerId="Windows Live" clId="Web-{4792DCC8-33C0-4406-99F0-F02716058F0F}" dt="2021-04-10T12:06:05.721" v="178"/>
          <ac:spMkLst>
            <pc:docMk/>
            <pc:sldMk cId="1977254587" sldId="257"/>
            <ac:spMk id="8" creationId="{72526924-84D3-45FB-A5FE-62D8FCBF53B6}"/>
          </ac:spMkLst>
        </pc:spChg>
        <pc:spChg chg="add del">
          <ac:chgData name="ali ergüden" userId="a60a659dda15da6e" providerId="Windows Live" clId="Web-{4792DCC8-33C0-4406-99F0-F02716058F0F}" dt="2021-04-10T12:06:05.721" v="178"/>
          <ac:spMkLst>
            <pc:docMk/>
            <pc:sldMk cId="1977254587" sldId="257"/>
            <ac:spMk id="10" creationId="{5C2A6256-1DD0-4E4B-A8B3-9A711B4DBE0C}"/>
          </ac:spMkLst>
        </pc:spChg>
        <pc:spChg chg="add del">
          <ac:chgData name="ali ergüden" userId="a60a659dda15da6e" providerId="Windows Live" clId="Web-{4792DCC8-33C0-4406-99F0-F02716058F0F}" dt="2021-04-10T12:06:05.721" v="178"/>
          <ac:spMkLst>
            <pc:docMk/>
            <pc:sldMk cId="1977254587" sldId="257"/>
            <ac:spMk id="12" creationId="{41760540-185E-4652-BFD2-9B362EF3BC99}"/>
          </ac:spMkLst>
        </pc:spChg>
        <pc:spChg chg="add del">
          <ac:chgData name="ali ergüden" userId="a60a659dda15da6e" providerId="Windows Live" clId="Web-{4792DCC8-33C0-4406-99F0-F02716058F0F}" dt="2021-04-10T12:06:05.721" v="178"/>
          <ac:spMkLst>
            <pc:docMk/>
            <pc:sldMk cId="1977254587" sldId="257"/>
            <ac:spMk id="14" creationId="{729789F4-85C1-41A0-83EB-992E22210CB9}"/>
          </ac:spMkLst>
        </pc:spChg>
        <pc:spChg chg="add del">
          <ac:chgData name="ali ergüden" userId="a60a659dda15da6e" providerId="Windows Live" clId="Web-{4792DCC8-33C0-4406-99F0-F02716058F0F}" dt="2021-04-10T12:06:05.721" v="178"/>
          <ac:spMkLst>
            <pc:docMk/>
            <pc:sldMk cId="1977254587" sldId="257"/>
            <ac:spMk id="16" creationId="{9D9D367D-6DD2-4A7C-8918-0DCAC297559A}"/>
          </ac:spMkLst>
        </pc:spChg>
        <pc:spChg chg="add">
          <ac:chgData name="ali ergüden" userId="a60a659dda15da6e" providerId="Windows Live" clId="Web-{4792DCC8-33C0-4406-99F0-F02716058F0F}" dt="2021-04-10T12:06:05.721" v="178"/>
          <ac:spMkLst>
            <pc:docMk/>
            <pc:sldMk cId="1977254587" sldId="257"/>
            <ac:spMk id="21" creationId="{099405E2-1A96-4DBA-A9DC-4C2A1B421CA9}"/>
          </ac:spMkLst>
        </pc:spChg>
        <pc:spChg chg="add">
          <ac:chgData name="ali ergüden" userId="a60a659dda15da6e" providerId="Windows Live" clId="Web-{4792DCC8-33C0-4406-99F0-F02716058F0F}" dt="2021-04-10T12:06:05.721" v="178"/>
          <ac:spMkLst>
            <pc:docMk/>
            <pc:sldMk cId="1977254587" sldId="257"/>
            <ac:spMk id="23" creationId="{79855050-A75B-4DD0-9B56-8B1C7722D884}"/>
          </ac:spMkLst>
        </pc:spChg>
        <pc:spChg chg="add">
          <ac:chgData name="ali ergüden" userId="a60a659dda15da6e" providerId="Windows Live" clId="Web-{4792DCC8-33C0-4406-99F0-F02716058F0F}" dt="2021-04-10T12:06:05.721" v="178"/>
          <ac:spMkLst>
            <pc:docMk/>
            <pc:sldMk cId="1977254587" sldId="257"/>
            <ac:spMk id="25" creationId="{2060C0F7-61A6-4E64-A77E-AFBD81127352}"/>
          </ac:spMkLst>
        </pc:spChg>
        <pc:spChg chg="add">
          <ac:chgData name="ali ergüden" userId="a60a659dda15da6e" providerId="Windows Live" clId="Web-{4792DCC8-33C0-4406-99F0-F02716058F0F}" dt="2021-04-10T12:06:05.721" v="178"/>
          <ac:spMkLst>
            <pc:docMk/>
            <pc:sldMk cId="1977254587" sldId="257"/>
            <ac:spMk id="27" creationId="{BCF4857D-F003-4CA1-82AB-00900B1008BA}"/>
          </ac:spMkLst>
        </pc:spChg>
        <pc:spChg chg="add">
          <ac:chgData name="ali ergüden" userId="a60a659dda15da6e" providerId="Windows Live" clId="Web-{4792DCC8-33C0-4406-99F0-F02716058F0F}" dt="2021-04-10T12:06:05.721" v="178"/>
          <ac:spMkLst>
            <pc:docMk/>
            <pc:sldMk cId="1977254587" sldId="257"/>
            <ac:spMk id="29" creationId="{DB791336-FCAA-4174-9303-B3F374861110}"/>
          </ac:spMkLst>
        </pc:spChg>
        <pc:spChg chg="add">
          <ac:chgData name="ali ergüden" userId="a60a659dda15da6e" providerId="Windows Live" clId="Web-{4792DCC8-33C0-4406-99F0-F02716058F0F}" dt="2021-04-10T12:06:05.721" v="178"/>
          <ac:spMkLst>
            <pc:docMk/>
            <pc:sldMk cId="1977254587" sldId="257"/>
            <ac:spMk id="31" creationId="{CA212158-300D-44D0-9CCE-472C3F669EE1}"/>
          </ac:spMkLst>
        </pc:spChg>
        <pc:spChg chg="add">
          <ac:chgData name="ali ergüden" userId="a60a659dda15da6e" providerId="Windows Live" clId="Web-{4792DCC8-33C0-4406-99F0-F02716058F0F}" dt="2021-04-10T12:06:05.721" v="178"/>
          <ac:spMkLst>
            <pc:docMk/>
            <pc:sldMk cId="1977254587" sldId="257"/>
            <ac:spMk id="33" creationId="{988521F4-D44A-42C5-9BDB-5CA25554098B}"/>
          </ac:spMkLst>
        </pc:spChg>
        <pc:spChg chg="add">
          <ac:chgData name="ali ergüden" userId="a60a659dda15da6e" providerId="Windows Live" clId="Web-{4792DCC8-33C0-4406-99F0-F02716058F0F}" dt="2021-04-10T12:06:05.721" v="178"/>
          <ac:spMkLst>
            <pc:docMk/>
            <pc:sldMk cId="1977254587" sldId="257"/>
            <ac:spMk id="35" creationId="{5E6738EB-6FF0-4AF9-8462-57F4494B88B2}"/>
          </ac:spMkLst>
        </pc:spChg>
        <pc:picChg chg="add mod ord">
          <ac:chgData name="ali ergüden" userId="a60a659dda15da6e" providerId="Windows Live" clId="Web-{4792DCC8-33C0-4406-99F0-F02716058F0F}" dt="2021-04-10T12:06:05.721" v="178"/>
          <ac:picMkLst>
            <pc:docMk/>
            <pc:sldMk cId="1977254587" sldId="257"/>
            <ac:picMk id="4" creationId="{0314A00B-ED46-4DA4-B4C7-04F4952DF1B0}"/>
          </ac:picMkLst>
        </pc:picChg>
      </pc:sldChg>
      <pc:sldChg chg="addSp delSp modSp new mod modTransition setBg">
        <pc:chgData name="ali ergüden" userId="a60a659dda15da6e" providerId="Windows Live" clId="Web-{4792DCC8-33C0-4406-99F0-F02716058F0F}" dt="2021-04-10T12:12:45.527" v="193"/>
        <pc:sldMkLst>
          <pc:docMk/>
          <pc:sldMk cId="3953039800" sldId="258"/>
        </pc:sldMkLst>
        <pc:spChg chg="mod">
          <ac:chgData name="ali ergüden" userId="a60a659dda15da6e" providerId="Windows Live" clId="Web-{4792DCC8-33C0-4406-99F0-F02716058F0F}" dt="2021-04-10T12:05:56.314" v="177"/>
          <ac:spMkLst>
            <pc:docMk/>
            <pc:sldMk cId="3953039800" sldId="258"/>
            <ac:spMk id="2" creationId="{468B3F62-626B-4F79-A06E-95CB5F88D747}"/>
          </ac:spMkLst>
        </pc:spChg>
        <pc:spChg chg="del mod">
          <ac:chgData name="ali ergüden" userId="a60a659dda15da6e" providerId="Windows Live" clId="Web-{4792DCC8-33C0-4406-99F0-F02716058F0F}" dt="2021-04-10T11:46:01.648" v="97"/>
          <ac:spMkLst>
            <pc:docMk/>
            <pc:sldMk cId="3953039800" sldId="258"/>
            <ac:spMk id="3" creationId="{2ACA5268-91E0-4DFB-80BF-3FC1330E302B}"/>
          </ac:spMkLst>
        </pc:spChg>
        <pc:spChg chg="add del mod">
          <ac:chgData name="ali ergüden" userId="a60a659dda15da6e" providerId="Windows Live" clId="Web-{4792DCC8-33C0-4406-99F0-F02716058F0F}" dt="2021-04-10T11:47:36.185" v="101"/>
          <ac:spMkLst>
            <pc:docMk/>
            <pc:sldMk cId="3953039800" sldId="258"/>
            <ac:spMk id="6" creationId="{2046A232-A27C-4670-A3E5-99F6EB03DD3A}"/>
          </ac:spMkLst>
        </pc:spChg>
        <pc:spChg chg="add del">
          <ac:chgData name="ali ergüden" userId="a60a659dda15da6e" providerId="Windows Live" clId="Web-{4792DCC8-33C0-4406-99F0-F02716058F0F}" dt="2021-04-10T12:05:56.314" v="177"/>
          <ac:spMkLst>
            <pc:docMk/>
            <pc:sldMk cId="3953039800" sldId="258"/>
            <ac:spMk id="8" creationId="{72526924-84D3-45FB-A5FE-62D8FCBF53B6}"/>
          </ac:spMkLst>
        </pc:spChg>
        <pc:spChg chg="add mod">
          <ac:chgData name="ali ergüden" userId="a60a659dda15da6e" providerId="Windows Live" clId="Web-{4792DCC8-33C0-4406-99F0-F02716058F0F}" dt="2021-04-10T12:05:56.314" v="177"/>
          <ac:spMkLst>
            <pc:docMk/>
            <pc:sldMk cId="3953039800" sldId="258"/>
            <ac:spMk id="9" creationId="{03BC5F12-7D40-4FB4-8DF2-593E13D7FB87}"/>
          </ac:spMkLst>
        </pc:spChg>
        <pc:spChg chg="add del">
          <ac:chgData name="ali ergüden" userId="a60a659dda15da6e" providerId="Windows Live" clId="Web-{4792DCC8-33C0-4406-99F0-F02716058F0F}" dt="2021-04-10T12:05:56.314" v="177"/>
          <ac:spMkLst>
            <pc:docMk/>
            <pc:sldMk cId="3953039800" sldId="258"/>
            <ac:spMk id="10" creationId="{5C2A6256-1DD0-4E4B-A8B3-9A711B4DBE0C}"/>
          </ac:spMkLst>
        </pc:spChg>
        <pc:spChg chg="add del">
          <ac:chgData name="ali ergüden" userId="a60a659dda15da6e" providerId="Windows Live" clId="Web-{4792DCC8-33C0-4406-99F0-F02716058F0F}" dt="2021-04-10T12:05:56.314" v="177"/>
          <ac:spMkLst>
            <pc:docMk/>
            <pc:sldMk cId="3953039800" sldId="258"/>
            <ac:spMk id="12" creationId="{41760540-185E-4652-BFD2-9B362EF3BC99}"/>
          </ac:spMkLst>
        </pc:spChg>
        <pc:spChg chg="add del">
          <ac:chgData name="ali ergüden" userId="a60a659dda15da6e" providerId="Windows Live" clId="Web-{4792DCC8-33C0-4406-99F0-F02716058F0F}" dt="2021-04-10T12:05:56.314" v="177"/>
          <ac:spMkLst>
            <pc:docMk/>
            <pc:sldMk cId="3953039800" sldId="258"/>
            <ac:spMk id="14" creationId="{729789F4-85C1-41A0-83EB-992E22210CB9}"/>
          </ac:spMkLst>
        </pc:spChg>
        <pc:spChg chg="add del">
          <ac:chgData name="ali ergüden" userId="a60a659dda15da6e" providerId="Windows Live" clId="Web-{4792DCC8-33C0-4406-99F0-F02716058F0F}" dt="2021-04-10T12:05:56.314" v="177"/>
          <ac:spMkLst>
            <pc:docMk/>
            <pc:sldMk cId="3953039800" sldId="258"/>
            <ac:spMk id="16" creationId="{9D9D367D-6DD2-4A7C-8918-0DCAC297559A}"/>
          </ac:spMkLst>
        </pc:spChg>
        <pc:spChg chg="add">
          <ac:chgData name="ali ergüden" userId="a60a659dda15da6e" providerId="Windows Live" clId="Web-{4792DCC8-33C0-4406-99F0-F02716058F0F}" dt="2021-04-10T12:05:56.314" v="177"/>
          <ac:spMkLst>
            <pc:docMk/>
            <pc:sldMk cId="3953039800" sldId="258"/>
            <ac:spMk id="21" creationId="{099405E2-1A96-4DBA-A9DC-4C2A1B421CA9}"/>
          </ac:spMkLst>
        </pc:spChg>
        <pc:spChg chg="add">
          <ac:chgData name="ali ergüden" userId="a60a659dda15da6e" providerId="Windows Live" clId="Web-{4792DCC8-33C0-4406-99F0-F02716058F0F}" dt="2021-04-10T12:05:56.314" v="177"/>
          <ac:spMkLst>
            <pc:docMk/>
            <pc:sldMk cId="3953039800" sldId="258"/>
            <ac:spMk id="23" creationId="{79855050-A75B-4DD0-9B56-8B1C7722D884}"/>
          </ac:spMkLst>
        </pc:spChg>
        <pc:spChg chg="add">
          <ac:chgData name="ali ergüden" userId="a60a659dda15da6e" providerId="Windows Live" clId="Web-{4792DCC8-33C0-4406-99F0-F02716058F0F}" dt="2021-04-10T12:05:56.314" v="177"/>
          <ac:spMkLst>
            <pc:docMk/>
            <pc:sldMk cId="3953039800" sldId="258"/>
            <ac:spMk id="25" creationId="{2060C0F7-61A6-4E64-A77E-AFBD81127352}"/>
          </ac:spMkLst>
        </pc:spChg>
        <pc:spChg chg="add">
          <ac:chgData name="ali ergüden" userId="a60a659dda15da6e" providerId="Windows Live" clId="Web-{4792DCC8-33C0-4406-99F0-F02716058F0F}" dt="2021-04-10T12:05:56.314" v="177"/>
          <ac:spMkLst>
            <pc:docMk/>
            <pc:sldMk cId="3953039800" sldId="258"/>
            <ac:spMk id="27" creationId="{BCF4857D-F003-4CA1-82AB-00900B1008BA}"/>
          </ac:spMkLst>
        </pc:spChg>
        <pc:spChg chg="add">
          <ac:chgData name="ali ergüden" userId="a60a659dda15da6e" providerId="Windows Live" clId="Web-{4792DCC8-33C0-4406-99F0-F02716058F0F}" dt="2021-04-10T12:05:56.314" v="177"/>
          <ac:spMkLst>
            <pc:docMk/>
            <pc:sldMk cId="3953039800" sldId="258"/>
            <ac:spMk id="29" creationId="{DB791336-FCAA-4174-9303-B3F374861110}"/>
          </ac:spMkLst>
        </pc:spChg>
        <pc:spChg chg="add">
          <ac:chgData name="ali ergüden" userId="a60a659dda15da6e" providerId="Windows Live" clId="Web-{4792DCC8-33C0-4406-99F0-F02716058F0F}" dt="2021-04-10T12:05:56.314" v="177"/>
          <ac:spMkLst>
            <pc:docMk/>
            <pc:sldMk cId="3953039800" sldId="258"/>
            <ac:spMk id="31" creationId="{CA212158-300D-44D0-9CCE-472C3F669EE1}"/>
          </ac:spMkLst>
        </pc:spChg>
        <pc:spChg chg="add">
          <ac:chgData name="ali ergüden" userId="a60a659dda15da6e" providerId="Windows Live" clId="Web-{4792DCC8-33C0-4406-99F0-F02716058F0F}" dt="2021-04-10T12:05:56.314" v="177"/>
          <ac:spMkLst>
            <pc:docMk/>
            <pc:sldMk cId="3953039800" sldId="258"/>
            <ac:spMk id="33" creationId="{988521F4-D44A-42C5-9BDB-5CA25554098B}"/>
          </ac:spMkLst>
        </pc:spChg>
        <pc:spChg chg="add">
          <ac:chgData name="ali ergüden" userId="a60a659dda15da6e" providerId="Windows Live" clId="Web-{4792DCC8-33C0-4406-99F0-F02716058F0F}" dt="2021-04-10T12:05:56.314" v="177"/>
          <ac:spMkLst>
            <pc:docMk/>
            <pc:sldMk cId="3953039800" sldId="258"/>
            <ac:spMk id="35" creationId="{5E6738EB-6FF0-4AF9-8462-57F4494B88B2}"/>
          </ac:spMkLst>
        </pc:spChg>
        <pc:picChg chg="add del mod ord">
          <ac:chgData name="ali ergüden" userId="a60a659dda15da6e" providerId="Windows Live" clId="Web-{4792DCC8-33C0-4406-99F0-F02716058F0F}" dt="2021-04-10T11:47:28.888" v="100"/>
          <ac:picMkLst>
            <pc:docMk/>
            <pc:sldMk cId="3953039800" sldId="258"/>
            <ac:picMk id="4" creationId="{3551F10E-A15B-457E-8ADE-B683B6A49E52}"/>
          </ac:picMkLst>
        </pc:picChg>
        <pc:picChg chg="add mod ord">
          <ac:chgData name="ali ergüden" userId="a60a659dda15da6e" providerId="Windows Live" clId="Web-{4792DCC8-33C0-4406-99F0-F02716058F0F}" dt="2021-04-10T12:05:56.314" v="177"/>
          <ac:picMkLst>
            <pc:docMk/>
            <pc:sldMk cId="3953039800" sldId="258"/>
            <ac:picMk id="7" creationId="{AAA68324-337F-4E57-9A19-1447164CD540}"/>
          </ac:picMkLst>
        </pc:picChg>
      </pc:sldChg>
      <pc:sldChg chg="addSp delSp modSp new mod modTransition setBg">
        <pc:chgData name="ali ergüden" userId="a60a659dda15da6e" providerId="Windows Live" clId="Web-{4792DCC8-33C0-4406-99F0-F02716058F0F}" dt="2021-04-10T12:12:56.371" v="194"/>
        <pc:sldMkLst>
          <pc:docMk/>
          <pc:sldMk cId="3990263006" sldId="259"/>
        </pc:sldMkLst>
        <pc:spChg chg="mod">
          <ac:chgData name="ali ergüden" userId="a60a659dda15da6e" providerId="Windows Live" clId="Web-{4792DCC8-33C0-4406-99F0-F02716058F0F}" dt="2021-04-10T12:04:26.887" v="171"/>
          <ac:spMkLst>
            <pc:docMk/>
            <pc:sldMk cId="3990263006" sldId="259"/>
            <ac:spMk id="2" creationId="{8E0A8251-F350-4E34-9E05-CD5E15E796E0}"/>
          </ac:spMkLst>
        </pc:spChg>
        <pc:spChg chg="mod">
          <ac:chgData name="ali ergüden" userId="a60a659dda15da6e" providerId="Windows Live" clId="Web-{4792DCC8-33C0-4406-99F0-F02716058F0F}" dt="2021-04-10T12:04:26.887" v="171"/>
          <ac:spMkLst>
            <pc:docMk/>
            <pc:sldMk cId="3990263006" sldId="259"/>
            <ac:spMk id="3" creationId="{0E9D9B0E-BB1F-4E4E-9B0D-7D8086A82228}"/>
          </ac:spMkLst>
        </pc:spChg>
        <pc:spChg chg="add del">
          <ac:chgData name="ali ergüden" userId="a60a659dda15da6e" providerId="Windows Live" clId="Web-{4792DCC8-33C0-4406-99F0-F02716058F0F}" dt="2021-04-10T12:04:26.887" v="171"/>
          <ac:spMkLst>
            <pc:docMk/>
            <pc:sldMk cId="3990263006" sldId="259"/>
            <ac:spMk id="8" creationId="{72526924-84D3-45FB-A5FE-62D8FCBF53B6}"/>
          </ac:spMkLst>
        </pc:spChg>
        <pc:spChg chg="add del">
          <ac:chgData name="ali ergüden" userId="a60a659dda15da6e" providerId="Windows Live" clId="Web-{4792DCC8-33C0-4406-99F0-F02716058F0F}" dt="2021-04-10T12:04:26.887" v="171"/>
          <ac:spMkLst>
            <pc:docMk/>
            <pc:sldMk cId="3990263006" sldId="259"/>
            <ac:spMk id="10" creationId="{5C2A6256-1DD0-4E4B-A8B3-9A711B4DBE0C}"/>
          </ac:spMkLst>
        </pc:spChg>
        <pc:spChg chg="add del">
          <ac:chgData name="ali ergüden" userId="a60a659dda15da6e" providerId="Windows Live" clId="Web-{4792DCC8-33C0-4406-99F0-F02716058F0F}" dt="2021-04-10T12:04:26.887" v="171"/>
          <ac:spMkLst>
            <pc:docMk/>
            <pc:sldMk cId="3990263006" sldId="259"/>
            <ac:spMk id="12" creationId="{41760540-185E-4652-BFD2-9B362EF3BC99}"/>
          </ac:spMkLst>
        </pc:spChg>
        <pc:spChg chg="add del">
          <ac:chgData name="ali ergüden" userId="a60a659dda15da6e" providerId="Windows Live" clId="Web-{4792DCC8-33C0-4406-99F0-F02716058F0F}" dt="2021-04-10T12:04:26.887" v="171"/>
          <ac:spMkLst>
            <pc:docMk/>
            <pc:sldMk cId="3990263006" sldId="259"/>
            <ac:spMk id="14" creationId="{729789F4-85C1-41A0-83EB-992E22210CB9}"/>
          </ac:spMkLst>
        </pc:spChg>
        <pc:spChg chg="add del">
          <ac:chgData name="ali ergüden" userId="a60a659dda15da6e" providerId="Windows Live" clId="Web-{4792DCC8-33C0-4406-99F0-F02716058F0F}" dt="2021-04-10T12:04:26.887" v="171"/>
          <ac:spMkLst>
            <pc:docMk/>
            <pc:sldMk cId="3990263006" sldId="259"/>
            <ac:spMk id="16" creationId="{9D9D367D-6DD2-4A7C-8918-0DCAC297559A}"/>
          </ac:spMkLst>
        </pc:spChg>
        <pc:spChg chg="add del">
          <ac:chgData name="ali ergüden" userId="a60a659dda15da6e" providerId="Windows Live" clId="Web-{4792DCC8-33C0-4406-99F0-F02716058F0F}" dt="2021-04-10T12:05:46.611" v="176"/>
          <ac:spMkLst>
            <pc:docMk/>
            <pc:sldMk cId="3990263006" sldId="259"/>
            <ac:spMk id="21" creationId="{099405E2-1A96-4DBA-A9DC-4C2A1B421CA9}"/>
          </ac:spMkLst>
        </pc:spChg>
        <pc:spChg chg="add del">
          <ac:chgData name="ali ergüden" userId="a60a659dda15da6e" providerId="Windows Live" clId="Web-{4792DCC8-33C0-4406-99F0-F02716058F0F}" dt="2021-04-10T12:05:46.611" v="176"/>
          <ac:spMkLst>
            <pc:docMk/>
            <pc:sldMk cId="3990263006" sldId="259"/>
            <ac:spMk id="23" creationId="{79855050-A75B-4DD0-9B56-8B1C7722D884}"/>
          </ac:spMkLst>
        </pc:spChg>
        <pc:spChg chg="add del">
          <ac:chgData name="ali ergüden" userId="a60a659dda15da6e" providerId="Windows Live" clId="Web-{4792DCC8-33C0-4406-99F0-F02716058F0F}" dt="2021-04-10T12:05:46.611" v="176"/>
          <ac:spMkLst>
            <pc:docMk/>
            <pc:sldMk cId="3990263006" sldId="259"/>
            <ac:spMk id="25" creationId="{2060C0F7-61A6-4E64-A77E-AFBD81127352}"/>
          </ac:spMkLst>
        </pc:spChg>
        <pc:spChg chg="add del">
          <ac:chgData name="ali ergüden" userId="a60a659dda15da6e" providerId="Windows Live" clId="Web-{4792DCC8-33C0-4406-99F0-F02716058F0F}" dt="2021-04-10T12:05:46.611" v="176"/>
          <ac:spMkLst>
            <pc:docMk/>
            <pc:sldMk cId="3990263006" sldId="259"/>
            <ac:spMk id="27" creationId="{BCF4857D-F003-4CA1-82AB-00900B1008BA}"/>
          </ac:spMkLst>
        </pc:spChg>
        <pc:spChg chg="add del">
          <ac:chgData name="ali ergüden" userId="a60a659dda15da6e" providerId="Windows Live" clId="Web-{4792DCC8-33C0-4406-99F0-F02716058F0F}" dt="2021-04-10T12:05:46.611" v="176"/>
          <ac:spMkLst>
            <pc:docMk/>
            <pc:sldMk cId="3990263006" sldId="259"/>
            <ac:spMk id="29" creationId="{DB791336-FCAA-4174-9303-B3F374861110}"/>
          </ac:spMkLst>
        </pc:spChg>
        <pc:spChg chg="add del">
          <ac:chgData name="ali ergüden" userId="a60a659dda15da6e" providerId="Windows Live" clId="Web-{4792DCC8-33C0-4406-99F0-F02716058F0F}" dt="2021-04-10T12:05:46.611" v="176"/>
          <ac:spMkLst>
            <pc:docMk/>
            <pc:sldMk cId="3990263006" sldId="259"/>
            <ac:spMk id="31" creationId="{CA212158-300D-44D0-9CCE-472C3F669EE1}"/>
          </ac:spMkLst>
        </pc:spChg>
        <pc:spChg chg="add del">
          <ac:chgData name="ali ergüden" userId="a60a659dda15da6e" providerId="Windows Live" clId="Web-{4792DCC8-33C0-4406-99F0-F02716058F0F}" dt="2021-04-10T12:05:46.611" v="176"/>
          <ac:spMkLst>
            <pc:docMk/>
            <pc:sldMk cId="3990263006" sldId="259"/>
            <ac:spMk id="33" creationId="{988521F4-D44A-42C5-9BDB-5CA25554098B}"/>
          </ac:spMkLst>
        </pc:spChg>
        <pc:spChg chg="add del">
          <ac:chgData name="ali ergüden" userId="a60a659dda15da6e" providerId="Windows Live" clId="Web-{4792DCC8-33C0-4406-99F0-F02716058F0F}" dt="2021-04-10T12:05:46.611" v="176"/>
          <ac:spMkLst>
            <pc:docMk/>
            <pc:sldMk cId="3990263006" sldId="259"/>
            <ac:spMk id="35" creationId="{5E6738EB-6FF0-4AF9-8462-57F4494B88B2}"/>
          </ac:spMkLst>
        </pc:spChg>
        <pc:spChg chg="add">
          <ac:chgData name="ali ergüden" userId="a60a659dda15da6e" providerId="Windows Live" clId="Web-{4792DCC8-33C0-4406-99F0-F02716058F0F}" dt="2021-04-10T12:05:46.611" v="176"/>
          <ac:spMkLst>
            <pc:docMk/>
            <pc:sldMk cId="3990263006" sldId="259"/>
            <ac:spMk id="40" creationId="{099405E2-1A96-4DBA-A9DC-4C2A1B421CA9}"/>
          </ac:spMkLst>
        </pc:spChg>
        <pc:spChg chg="add">
          <ac:chgData name="ali ergüden" userId="a60a659dda15da6e" providerId="Windows Live" clId="Web-{4792DCC8-33C0-4406-99F0-F02716058F0F}" dt="2021-04-10T12:05:46.611" v="176"/>
          <ac:spMkLst>
            <pc:docMk/>
            <pc:sldMk cId="3990263006" sldId="259"/>
            <ac:spMk id="42" creationId="{79855050-A75B-4DD0-9B56-8B1C7722D884}"/>
          </ac:spMkLst>
        </pc:spChg>
        <pc:spChg chg="add">
          <ac:chgData name="ali ergüden" userId="a60a659dda15da6e" providerId="Windows Live" clId="Web-{4792DCC8-33C0-4406-99F0-F02716058F0F}" dt="2021-04-10T12:05:46.611" v="176"/>
          <ac:spMkLst>
            <pc:docMk/>
            <pc:sldMk cId="3990263006" sldId="259"/>
            <ac:spMk id="44" creationId="{2060C0F7-61A6-4E64-A77E-AFBD81127352}"/>
          </ac:spMkLst>
        </pc:spChg>
        <pc:spChg chg="add">
          <ac:chgData name="ali ergüden" userId="a60a659dda15da6e" providerId="Windows Live" clId="Web-{4792DCC8-33C0-4406-99F0-F02716058F0F}" dt="2021-04-10T12:05:46.611" v="176"/>
          <ac:spMkLst>
            <pc:docMk/>
            <pc:sldMk cId="3990263006" sldId="259"/>
            <ac:spMk id="46" creationId="{BCF4857D-F003-4CA1-82AB-00900B1008BA}"/>
          </ac:spMkLst>
        </pc:spChg>
        <pc:spChg chg="add">
          <ac:chgData name="ali ergüden" userId="a60a659dda15da6e" providerId="Windows Live" clId="Web-{4792DCC8-33C0-4406-99F0-F02716058F0F}" dt="2021-04-10T12:05:46.611" v="176"/>
          <ac:spMkLst>
            <pc:docMk/>
            <pc:sldMk cId="3990263006" sldId="259"/>
            <ac:spMk id="48" creationId="{DB791336-FCAA-4174-9303-B3F374861110}"/>
          </ac:spMkLst>
        </pc:spChg>
        <pc:spChg chg="add">
          <ac:chgData name="ali ergüden" userId="a60a659dda15da6e" providerId="Windows Live" clId="Web-{4792DCC8-33C0-4406-99F0-F02716058F0F}" dt="2021-04-10T12:05:46.611" v="176"/>
          <ac:spMkLst>
            <pc:docMk/>
            <pc:sldMk cId="3990263006" sldId="259"/>
            <ac:spMk id="50" creationId="{CA212158-300D-44D0-9CCE-472C3F669EE1}"/>
          </ac:spMkLst>
        </pc:spChg>
        <pc:spChg chg="add">
          <ac:chgData name="ali ergüden" userId="a60a659dda15da6e" providerId="Windows Live" clId="Web-{4792DCC8-33C0-4406-99F0-F02716058F0F}" dt="2021-04-10T12:05:46.611" v="176"/>
          <ac:spMkLst>
            <pc:docMk/>
            <pc:sldMk cId="3990263006" sldId="259"/>
            <ac:spMk id="52" creationId="{988521F4-D44A-42C5-9BDB-5CA25554098B}"/>
          </ac:spMkLst>
        </pc:spChg>
        <pc:spChg chg="add">
          <ac:chgData name="ali ergüden" userId="a60a659dda15da6e" providerId="Windows Live" clId="Web-{4792DCC8-33C0-4406-99F0-F02716058F0F}" dt="2021-04-10T12:05:46.611" v="176"/>
          <ac:spMkLst>
            <pc:docMk/>
            <pc:sldMk cId="3990263006" sldId="259"/>
            <ac:spMk id="54" creationId="{5E6738EB-6FF0-4AF9-8462-57F4494B88B2}"/>
          </ac:spMkLst>
        </pc:spChg>
        <pc:picChg chg="add mod">
          <ac:chgData name="ali ergüden" userId="a60a659dda15da6e" providerId="Windows Live" clId="Web-{4792DCC8-33C0-4406-99F0-F02716058F0F}" dt="2021-04-10T12:05:46.611" v="176"/>
          <ac:picMkLst>
            <pc:docMk/>
            <pc:sldMk cId="3990263006" sldId="259"/>
            <ac:picMk id="4" creationId="{2A77321C-A333-48FE-A7FB-781A5A94A973}"/>
          </ac:picMkLst>
        </pc:picChg>
      </pc:sldChg>
      <pc:sldChg chg="addSp delSp modSp new mod modTransition setBg">
        <pc:chgData name="ali ergüden" userId="a60a659dda15da6e" providerId="Windows Live" clId="Web-{4792DCC8-33C0-4406-99F0-F02716058F0F}" dt="2021-04-10T12:12:06.306" v="191"/>
        <pc:sldMkLst>
          <pc:docMk/>
          <pc:sldMk cId="3383828323" sldId="260"/>
        </pc:sldMkLst>
        <pc:spChg chg="mod">
          <ac:chgData name="ali ergüden" userId="a60a659dda15da6e" providerId="Windows Live" clId="Web-{4792DCC8-33C0-4406-99F0-F02716058F0F}" dt="2021-04-10T12:04:14.324" v="170"/>
          <ac:spMkLst>
            <pc:docMk/>
            <pc:sldMk cId="3383828323" sldId="260"/>
            <ac:spMk id="2" creationId="{3FDD7F2B-7C47-433B-A6A6-8B769344B502}"/>
          </ac:spMkLst>
        </pc:spChg>
        <pc:spChg chg="mod">
          <ac:chgData name="ali ergüden" userId="a60a659dda15da6e" providerId="Windows Live" clId="Web-{4792DCC8-33C0-4406-99F0-F02716058F0F}" dt="2021-04-10T12:04:14.324" v="170"/>
          <ac:spMkLst>
            <pc:docMk/>
            <pc:sldMk cId="3383828323" sldId="260"/>
            <ac:spMk id="3" creationId="{DC3940CF-4F2F-4E7D-9D52-05DA8FD8E184}"/>
          </ac:spMkLst>
        </pc:spChg>
        <pc:spChg chg="add del">
          <ac:chgData name="ali ergüden" userId="a60a659dda15da6e" providerId="Windows Live" clId="Web-{4792DCC8-33C0-4406-99F0-F02716058F0F}" dt="2021-04-10T12:04:14.324" v="170"/>
          <ac:spMkLst>
            <pc:docMk/>
            <pc:sldMk cId="3383828323" sldId="260"/>
            <ac:spMk id="8" creationId="{72526924-84D3-45FB-A5FE-62D8FCBF53B6}"/>
          </ac:spMkLst>
        </pc:spChg>
        <pc:spChg chg="add del">
          <ac:chgData name="ali ergüden" userId="a60a659dda15da6e" providerId="Windows Live" clId="Web-{4792DCC8-33C0-4406-99F0-F02716058F0F}" dt="2021-04-10T12:04:14.324" v="170"/>
          <ac:spMkLst>
            <pc:docMk/>
            <pc:sldMk cId="3383828323" sldId="260"/>
            <ac:spMk id="10" creationId="{5C2A6256-1DD0-4E4B-A8B3-9A711B4DBE0C}"/>
          </ac:spMkLst>
        </pc:spChg>
        <pc:spChg chg="add del">
          <ac:chgData name="ali ergüden" userId="a60a659dda15da6e" providerId="Windows Live" clId="Web-{4792DCC8-33C0-4406-99F0-F02716058F0F}" dt="2021-04-10T12:04:14.324" v="170"/>
          <ac:spMkLst>
            <pc:docMk/>
            <pc:sldMk cId="3383828323" sldId="260"/>
            <ac:spMk id="12" creationId="{41760540-185E-4652-BFD2-9B362EF3BC99}"/>
          </ac:spMkLst>
        </pc:spChg>
        <pc:spChg chg="add del">
          <ac:chgData name="ali ergüden" userId="a60a659dda15da6e" providerId="Windows Live" clId="Web-{4792DCC8-33C0-4406-99F0-F02716058F0F}" dt="2021-04-10T12:04:14.324" v="170"/>
          <ac:spMkLst>
            <pc:docMk/>
            <pc:sldMk cId="3383828323" sldId="260"/>
            <ac:spMk id="14" creationId="{729789F4-85C1-41A0-83EB-992E22210CB9}"/>
          </ac:spMkLst>
        </pc:spChg>
        <pc:spChg chg="add del">
          <ac:chgData name="ali ergüden" userId="a60a659dda15da6e" providerId="Windows Live" clId="Web-{4792DCC8-33C0-4406-99F0-F02716058F0F}" dt="2021-04-10T12:04:14.324" v="170"/>
          <ac:spMkLst>
            <pc:docMk/>
            <pc:sldMk cId="3383828323" sldId="260"/>
            <ac:spMk id="16" creationId="{9D9D367D-6DD2-4A7C-8918-0DCAC297559A}"/>
          </ac:spMkLst>
        </pc:spChg>
        <pc:spChg chg="add">
          <ac:chgData name="ali ergüden" userId="a60a659dda15da6e" providerId="Windows Live" clId="Web-{4792DCC8-33C0-4406-99F0-F02716058F0F}" dt="2021-04-10T12:04:14.324" v="170"/>
          <ac:spMkLst>
            <pc:docMk/>
            <pc:sldMk cId="3383828323" sldId="260"/>
            <ac:spMk id="21" creationId="{099405E2-1A96-4DBA-A9DC-4C2A1B421CA9}"/>
          </ac:spMkLst>
        </pc:spChg>
        <pc:spChg chg="add">
          <ac:chgData name="ali ergüden" userId="a60a659dda15da6e" providerId="Windows Live" clId="Web-{4792DCC8-33C0-4406-99F0-F02716058F0F}" dt="2021-04-10T12:04:14.324" v="170"/>
          <ac:spMkLst>
            <pc:docMk/>
            <pc:sldMk cId="3383828323" sldId="260"/>
            <ac:spMk id="23" creationId="{79855050-A75B-4DD0-9B56-8B1C7722D884}"/>
          </ac:spMkLst>
        </pc:spChg>
        <pc:spChg chg="add">
          <ac:chgData name="ali ergüden" userId="a60a659dda15da6e" providerId="Windows Live" clId="Web-{4792DCC8-33C0-4406-99F0-F02716058F0F}" dt="2021-04-10T12:04:14.324" v="170"/>
          <ac:spMkLst>
            <pc:docMk/>
            <pc:sldMk cId="3383828323" sldId="260"/>
            <ac:spMk id="25" creationId="{2060C0F7-61A6-4E64-A77E-AFBD81127352}"/>
          </ac:spMkLst>
        </pc:spChg>
        <pc:spChg chg="add">
          <ac:chgData name="ali ergüden" userId="a60a659dda15da6e" providerId="Windows Live" clId="Web-{4792DCC8-33C0-4406-99F0-F02716058F0F}" dt="2021-04-10T12:04:14.324" v="170"/>
          <ac:spMkLst>
            <pc:docMk/>
            <pc:sldMk cId="3383828323" sldId="260"/>
            <ac:spMk id="27" creationId="{BCF4857D-F003-4CA1-82AB-00900B1008BA}"/>
          </ac:spMkLst>
        </pc:spChg>
        <pc:spChg chg="add">
          <ac:chgData name="ali ergüden" userId="a60a659dda15da6e" providerId="Windows Live" clId="Web-{4792DCC8-33C0-4406-99F0-F02716058F0F}" dt="2021-04-10T12:04:14.324" v="170"/>
          <ac:spMkLst>
            <pc:docMk/>
            <pc:sldMk cId="3383828323" sldId="260"/>
            <ac:spMk id="29" creationId="{DB791336-FCAA-4174-9303-B3F374861110}"/>
          </ac:spMkLst>
        </pc:spChg>
        <pc:spChg chg="add">
          <ac:chgData name="ali ergüden" userId="a60a659dda15da6e" providerId="Windows Live" clId="Web-{4792DCC8-33C0-4406-99F0-F02716058F0F}" dt="2021-04-10T12:04:14.324" v="170"/>
          <ac:spMkLst>
            <pc:docMk/>
            <pc:sldMk cId="3383828323" sldId="260"/>
            <ac:spMk id="31" creationId="{CA212158-300D-44D0-9CCE-472C3F669EE1}"/>
          </ac:spMkLst>
        </pc:spChg>
        <pc:spChg chg="add">
          <ac:chgData name="ali ergüden" userId="a60a659dda15da6e" providerId="Windows Live" clId="Web-{4792DCC8-33C0-4406-99F0-F02716058F0F}" dt="2021-04-10T12:04:14.324" v="170"/>
          <ac:spMkLst>
            <pc:docMk/>
            <pc:sldMk cId="3383828323" sldId="260"/>
            <ac:spMk id="33" creationId="{988521F4-D44A-42C5-9BDB-5CA25554098B}"/>
          </ac:spMkLst>
        </pc:spChg>
        <pc:spChg chg="add">
          <ac:chgData name="ali ergüden" userId="a60a659dda15da6e" providerId="Windows Live" clId="Web-{4792DCC8-33C0-4406-99F0-F02716058F0F}" dt="2021-04-10T12:04:14.324" v="170"/>
          <ac:spMkLst>
            <pc:docMk/>
            <pc:sldMk cId="3383828323" sldId="260"/>
            <ac:spMk id="35" creationId="{5E6738EB-6FF0-4AF9-8462-57F4494B88B2}"/>
          </ac:spMkLst>
        </pc:spChg>
        <pc:picChg chg="add mod">
          <ac:chgData name="ali ergüden" userId="a60a659dda15da6e" providerId="Windows Live" clId="Web-{4792DCC8-33C0-4406-99F0-F02716058F0F}" dt="2021-04-10T12:04:14.324" v="170"/>
          <ac:picMkLst>
            <pc:docMk/>
            <pc:sldMk cId="3383828323" sldId="260"/>
            <ac:picMk id="4" creationId="{E701A16B-B9B7-47B6-81DC-7E8B014747EB}"/>
          </ac:picMkLst>
        </pc:picChg>
      </pc:sldChg>
      <pc:sldChg chg="new del">
        <pc:chgData name="ali ergüden" userId="a60a659dda15da6e" providerId="Windows Live" clId="Web-{4792DCC8-33C0-4406-99F0-F02716058F0F}" dt="2021-04-10T12:06:29.723" v="180"/>
        <pc:sldMkLst>
          <pc:docMk/>
          <pc:sldMk cId="1044240397" sldId="261"/>
        </pc:sldMkLst>
      </pc:sldChg>
      <pc:sldChg chg="new del">
        <pc:chgData name="ali ergüden" userId="a60a659dda15da6e" providerId="Windows Live" clId="Web-{4792DCC8-33C0-4406-99F0-F02716058F0F}" dt="2021-04-10T12:07:03.334" v="182"/>
        <pc:sldMkLst>
          <pc:docMk/>
          <pc:sldMk cId="1392108623" sldId="261"/>
        </pc:sldMkLst>
      </pc:sldChg>
      <pc:sldMasterChg chg="del delSldLayout">
        <pc:chgData name="ali ergüden" userId="a60a659dda15da6e" providerId="Windows Live" clId="Web-{4792DCC8-33C0-4406-99F0-F02716058F0F}" dt="2021-04-10T11:24:28.069" v="0"/>
        <pc:sldMasterMkLst>
          <pc:docMk/>
          <pc:sldMasterMk cId="3712468873" sldId="2147483648"/>
        </pc:sldMasterMkLst>
        <pc:sldLayoutChg chg="del">
          <pc:chgData name="ali ergüden" userId="a60a659dda15da6e" providerId="Windows Live" clId="Web-{4792DCC8-33C0-4406-99F0-F02716058F0F}" dt="2021-04-10T11:24:28.069" v="0"/>
          <pc:sldLayoutMkLst>
            <pc:docMk/>
            <pc:sldMasterMk cId="3712468873" sldId="2147483648"/>
            <pc:sldLayoutMk cId="3440994769" sldId="2147483649"/>
          </pc:sldLayoutMkLst>
        </pc:sldLayoutChg>
        <pc:sldLayoutChg chg="del">
          <pc:chgData name="ali ergüden" userId="a60a659dda15da6e" providerId="Windows Live" clId="Web-{4792DCC8-33C0-4406-99F0-F02716058F0F}" dt="2021-04-10T11:24:28.069" v="0"/>
          <pc:sldLayoutMkLst>
            <pc:docMk/>
            <pc:sldMasterMk cId="3712468873" sldId="2147483648"/>
            <pc:sldLayoutMk cId="3944319586" sldId="2147483650"/>
          </pc:sldLayoutMkLst>
        </pc:sldLayoutChg>
        <pc:sldLayoutChg chg="del">
          <pc:chgData name="ali ergüden" userId="a60a659dda15da6e" providerId="Windows Live" clId="Web-{4792DCC8-33C0-4406-99F0-F02716058F0F}" dt="2021-04-10T11:24:28.069" v="0"/>
          <pc:sldLayoutMkLst>
            <pc:docMk/>
            <pc:sldMasterMk cId="3712468873" sldId="2147483648"/>
            <pc:sldLayoutMk cId="1196833356" sldId="2147483651"/>
          </pc:sldLayoutMkLst>
        </pc:sldLayoutChg>
        <pc:sldLayoutChg chg="del">
          <pc:chgData name="ali ergüden" userId="a60a659dda15da6e" providerId="Windows Live" clId="Web-{4792DCC8-33C0-4406-99F0-F02716058F0F}" dt="2021-04-10T11:24:28.069" v="0"/>
          <pc:sldLayoutMkLst>
            <pc:docMk/>
            <pc:sldMasterMk cId="3712468873" sldId="2147483648"/>
            <pc:sldLayoutMk cId="3652797130" sldId="2147483652"/>
          </pc:sldLayoutMkLst>
        </pc:sldLayoutChg>
        <pc:sldLayoutChg chg="del">
          <pc:chgData name="ali ergüden" userId="a60a659dda15da6e" providerId="Windows Live" clId="Web-{4792DCC8-33C0-4406-99F0-F02716058F0F}" dt="2021-04-10T11:24:28.069" v="0"/>
          <pc:sldLayoutMkLst>
            <pc:docMk/>
            <pc:sldMasterMk cId="3712468873" sldId="2147483648"/>
            <pc:sldLayoutMk cId="846744319" sldId="2147483653"/>
          </pc:sldLayoutMkLst>
        </pc:sldLayoutChg>
        <pc:sldLayoutChg chg="del">
          <pc:chgData name="ali ergüden" userId="a60a659dda15da6e" providerId="Windows Live" clId="Web-{4792DCC8-33C0-4406-99F0-F02716058F0F}" dt="2021-04-10T11:24:28.069" v="0"/>
          <pc:sldLayoutMkLst>
            <pc:docMk/>
            <pc:sldMasterMk cId="3712468873" sldId="2147483648"/>
            <pc:sldLayoutMk cId="2861482750" sldId="2147483654"/>
          </pc:sldLayoutMkLst>
        </pc:sldLayoutChg>
        <pc:sldLayoutChg chg="del">
          <pc:chgData name="ali ergüden" userId="a60a659dda15da6e" providerId="Windows Live" clId="Web-{4792DCC8-33C0-4406-99F0-F02716058F0F}" dt="2021-04-10T11:24:28.069" v="0"/>
          <pc:sldLayoutMkLst>
            <pc:docMk/>
            <pc:sldMasterMk cId="3712468873" sldId="2147483648"/>
            <pc:sldLayoutMk cId="4199817435" sldId="2147483655"/>
          </pc:sldLayoutMkLst>
        </pc:sldLayoutChg>
        <pc:sldLayoutChg chg="del">
          <pc:chgData name="ali ergüden" userId="a60a659dda15da6e" providerId="Windows Live" clId="Web-{4792DCC8-33C0-4406-99F0-F02716058F0F}" dt="2021-04-10T11:24:28.069" v="0"/>
          <pc:sldLayoutMkLst>
            <pc:docMk/>
            <pc:sldMasterMk cId="3712468873" sldId="2147483648"/>
            <pc:sldLayoutMk cId="2700913065" sldId="2147483656"/>
          </pc:sldLayoutMkLst>
        </pc:sldLayoutChg>
        <pc:sldLayoutChg chg="del">
          <pc:chgData name="ali ergüden" userId="a60a659dda15da6e" providerId="Windows Live" clId="Web-{4792DCC8-33C0-4406-99F0-F02716058F0F}" dt="2021-04-10T11:24:28.069" v="0"/>
          <pc:sldLayoutMkLst>
            <pc:docMk/>
            <pc:sldMasterMk cId="3712468873" sldId="2147483648"/>
            <pc:sldLayoutMk cId="818175020" sldId="2147483657"/>
          </pc:sldLayoutMkLst>
        </pc:sldLayoutChg>
        <pc:sldLayoutChg chg="del">
          <pc:chgData name="ali ergüden" userId="a60a659dda15da6e" providerId="Windows Live" clId="Web-{4792DCC8-33C0-4406-99F0-F02716058F0F}" dt="2021-04-10T11:24:28.069" v="0"/>
          <pc:sldLayoutMkLst>
            <pc:docMk/>
            <pc:sldMasterMk cId="3712468873" sldId="2147483648"/>
            <pc:sldLayoutMk cId="847874827" sldId="2147483658"/>
          </pc:sldLayoutMkLst>
        </pc:sldLayoutChg>
        <pc:sldLayoutChg chg="del">
          <pc:chgData name="ali ergüden" userId="a60a659dda15da6e" providerId="Windows Live" clId="Web-{4792DCC8-33C0-4406-99F0-F02716058F0F}" dt="2021-04-10T11:24:28.069" v="0"/>
          <pc:sldLayoutMkLst>
            <pc:docMk/>
            <pc:sldMasterMk cId="3712468873" sldId="2147483648"/>
            <pc:sldLayoutMk cId="804856651" sldId="2147483659"/>
          </pc:sldLayoutMkLst>
        </pc:sldLayoutChg>
      </pc:sldMasterChg>
      <pc:sldMasterChg chg="add del replId addSldLayout delSldLayout">
        <pc:chgData name="ali ergüden" userId="a60a659dda15da6e" providerId="Windows Live" clId="Web-{4792DCC8-33C0-4406-99F0-F02716058F0F}" dt="2021-04-10T11:25:09.665" v="3"/>
        <pc:sldMasterMkLst>
          <pc:docMk/>
          <pc:sldMasterMk cId="2974465743" sldId="2147483660"/>
        </pc:sldMasterMkLst>
        <pc:sldLayoutChg chg="add del">
          <pc:chgData name="ali ergüden" userId="a60a659dda15da6e" providerId="Windows Live" clId="Web-{4792DCC8-33C0-4406-99F0-F02716058F0F}" dt="2021-04-10T11:25:09.665" v="3"/>
          <pc:sldLayoutMkLst>
            <pc:docMk/>
            <pc:sldMasterMk cId="2974465743" sldId="2147483660"/>
            <pc:sldLayoutMk cId="1461746326" sldId="2147483661"/>
          </pc:sldLayoutMkLst>
        </pc:sldLayoutChg>
        <pc:sldLayoutChg chg="add del replId">
          <pc:chgData name="ali ergüden" userId="a60a659dda15da6e" providerId="Windows Live" clId="Web-{4792DCC8-33C0-4406-99F0-F02716058F0F}" dt="2021-04-10T11:25:09.665" v="3"/>
          <pc:sldLayoutMkLst>
            <pc:docMk/>
            <pc:sldMasterMk cId="2974465743" sldId="2147483660"/>
            <pc:sldLayoutMk cId="2501255633" sldId="2147483662"/>
          </pc:sldLayoutMkLst>
        </pc:sldLayoutChg>
        <pc:sldLayoutChg chg="add del replId">
          <pc:chgData name="ali ergüden" userId="a60a659dda15da6e" providerId="Windows Live" clId="Web-{4792DCC8-33C0-4406-99F0-F02716058F0F}" dt="2021-04-10T11:25:09.665" v="3"/>
          <pc:sldLayoutMkLst>
            <pc:docMk/>
            <pc:sldMasterMk cId="2974465743" sldId="2147483660"/>
            <pc:sldLayoutMk cId="2313326837" sldId="2147483663"/>
          </pc:sldLayoutMkLst>
        </pc:sldLayoutChg>
        <pc:sldLayoutChg chg="add del replId">
          <pc:chgData name="ali ergüden" userId="a60a659dda15da6e" providerId="Windows Live" clId="Web-{4792DCC8-33C0-4406-99F0-F02716058F0F}" dt="2021-04-10T11:25:09.665" v="3"/>
          <pc:sldLayoutMkLst>
            <pc:docMk/>
            <pc:sldMasterMk cId="2974465743" sldId="2147483660"/>
            <pc:sldLayoutMk cId="2027015075" sldId="2147483664"/>
          </pc:sldLayoutMkLst>
        </pc:sldLayoutChg>
        <pc:sldLayoutChg chg="add del replId">
          <pc:chgData name="ali ergüden" userId="a60a659dda15da6e" providerId="Windows Live" clId="Web-{4792DCC8-33C0-4406-99F0-F02716058F0F}" dt="2021-04-10T11:25:09.665" v="3"/>
          <pc:sldLayoutMkLst>
            <pc:docMk/>
            <pc:sldMasterMk cId="2974465743" sldId="2147483660"/>
            <pc:sldLayoutMk cId="3103348871" sldId="2147483665"/>
          </pc:sldLayoutMkLst>
        </pc:sldLayoutChg>
        <pc:sldLayoutChg chg="add del replId">
          <pc:chgData name="ali ergüden" userId="a60a659dda15da6e" providerId="Windows Live" clId="Web-{4792DCC8-33C0-4406-99F0-F02716058F0F}" dt="2021-04-10T11:25:09.665" v="3"/>
          <pc:sldLayoutMkLst>
            <pc:docMk/>
            <pc:sldMasterMk cId="2974465743" sldId="2147483660"/>
            <pc:sldLayoutMk cId="1167344509" sldId="2147483666"/>
          </pc:sldLayoutMkLst>
        </pc:sldLayoutChg>
        <pc:sldLayoutChg chg="add del replId">
          <pc:chgData name="ali ergüden" userId="a60a659dda15da6e" providerId="Windows Live" clId="Web-{4792DCC8-33C0-4406-99F0-F02716058F0F}" dt="2021-04-10T11:25:09.665" v="3"/>
          <pc:sldLayoutMkLst>
            <pc:docMk/>
            <pc:sldMasterMk cId="2974465743" sldId="2147483660"/>
            <pc:sldLayoutMk cId="3362937765" sldId="2147483667"/>
          </pc:sldLayoutMkLst>
        </pc:sldLayoutChg>
        <pc:sldLayoutChg chg="add del replId">
          <pc:chgData name="ali ergüden" userId="a60a659dda15da6e" providerId="Windows Live" clId="Web-{4792DCC8-33C0-4406-99F0-F02716058F0F}" dt="2021-04-10T11:25:09.665" v="3"/>
          <pc:sldLayoutMkLst>
            <pc:docMk/>
            <pc:sldMasterMk cId="2974465743" sldId="2147483660"/>
            <pc:sldLayoutMk cId="2941997844" sldId="2147483668"/>
          </pc:sldLayoutMkLst>
        </pc:sldLayoutChg>
        <pc:sldLayoutChg chg="add del replId">
          <pc:chgData name="ali ergüden" userId="a60a659dda15da6e" providerId="Windows Live" clId="Web-{4792DCC8-33C0-4406-99F0-F02716058F0F}" dt="2021-04-10T11:25:09.665" v="3"/>
          <pc:sldLayoutMkLst>
            <pc:docMk/>
            <pc:sldMasterMk cId="2974465743" sldId="2147483660"/>
            <pc:sldLayoutMk cId="2723172800" sldId="2147483669"/>
          </pc:sldLayoutMkLst>
        </pc:sldLayoutChg>
        <pc:sldLayoutChg chg="add del replId">
          <pc:chgData name="ali ergüden" userId="a60a659dda15da6e" providerId="Windows Live" clId="Web-{4792DCC8-33C0-4406-99F0-F02716058F0F}" dt="2021-04-10T11:25:09.665" v="3"/>
          <pc:sldLayoutMkLst>
            <pc:docMk/>
            <pc:sldMasterMk cId="2974465743" sldId="2147483660"/>
            <pc:sldLayoutMk cId="2788678405" sldId="2147483670"/>
          </pc:sldLayoutMkLst>
        </pc:sldLayoutChg>
        <pc:sldLayoutChg chg="add del replId">
          <pc:chgData name="ali ergüden" userId="a60a659dda15da6e" providerId="Windows Live" clId="Web-{4792DCC8-33C0-4406-99F0-F02716058F0F}" dt="2021-04-10T11:25:09.665" v="3"/>
          <pc:sldLayoutMkLst>
            <pc:docMk/>
            <pc:sldMasterMk cId="2974465743" sldId="2147483660"/>
            <pc:sldLayoutMk cId="2769909595" sldId="2147483671"/>
          </pc:sldLayoutMkLst>
        </pc:sldLayoutChg>
      </pc:sldMasterChg>
      <pc:sldMasterChg chg="add del addSldLayout delSldLayout modSldLayout">
        <pc:chgData name="ali ergüden" userId="a60a659dda15da6e" providerId="Windows Live" clId="Web-{4792DCC8-33C0-4406-99F0-F02716058F0F}" dt="2021-04-10T11:28:08.285" v="6"/>
        <pc:sldMasterMkLst>
          <pc:docMk/>
          <pc:sldMasterMk cId="2379530660" sldId="2147483672"/>
        </pc:sldMasterMkLst>
        <pc:sldLayoutChg chg="add del mod replId">
          <pc:chgData name="ali ergüden" userId="a60a659dda15da6e" providerId="Windows Live" clId="Web-{4792DCC8-33C0-4406-99F0-F02716058F0F}" dt="2021-04-10T11:28:08.285" v="6"/>
          <pc:sldLayoutMkLst>
            <pc:docMk/>
            <pc:sldMasterMk cId="2379530660" sldId="2147483672"/>
            <pc:sldLayoutMk cId="498074996" sldId="2147483673"/>
          </pc:sldLayoutMkLst>
        </pc:sldLayoutChg>
        <pc:sldLayoutChg chg="add del mod replId">
          <pc:chgData name="ali ergüden" userId="a60a659dda15da6e" providerId="Windows Live" clId="Web-{4792DCC8-33C0-4406-99F0-F02716058F0F}" dt="2021-04-10T11:28:08.285" v="6"/>
          <pc:sldLayoutMkLst>
            <pc:docMk/>
            <pc:sldMasterMk cId="2379530660" sldId="2147483672"/>
            <pc:sldLayoutMk cId="638428298" sldId="2147483674"/>
          </pc:sldLayoutMkLst>
        </pc:sldLayoutChg>
        <pc:sldLayoutChg chg="add del mod replId">
          <pc:chgData name="ali ergüden" userId="a60a659dda15da6e" providerId="Windows Live" clId="Web-{4792DCC8-33C0-4406-99F0-F02716058F0F}" dt="2021-04-10T11:28:08.285" v="6"/>
          <pc:sldLayoutMkLst>
            <pc:docMk/>
            <pc:sldMasterMk cId="2379530660" sldId="2147483672"/>
            <pc:sldLayoutMk cId="2609574724" sldId="2147483675"/>
          </pc:sldLayoutMkLst>
        </pc:sldLayoutChg>
        <pc:sldLayoutChg chg="add del mod replId">
          <pc:chgData name="ali ergüden" userId="a60a659dda15da6e" providerId="Windows Live" clId="Web-{4792DCC8-33C0-4406-99F0-F02716058F0F}" dt="2021-04-10T11:28:08.285" v="6"/>
          <pc:sldLayoutMkLst>
            <pc:docMk/>
            <pc:sldMasterMk cId="2379530660" sldId="2147483672"/>
            <pc:sldLayoutMk cId="1819878824" sldId="2147483676"/>
          </pc:sldLayoutMkLst>
        </pc:sldLayoutChg>
        <pc:sldLayoutChg chg="add del mod replId">
          <pc:chgData name="ali ergüden" userId="a60a659dda15da6e" providerId="Windows Live" clId="Web-{4792DCC8-33C0-4406-99F0-F02716058F0F}" dt="2021-04-10T11:28:08.285" v="6"/>
          <pc:sldLayoutMkLst>
            <pc:docMk/>
            <pc:sldMasterMk cId="2379530660" sldId="2147483672"/>
            <pc:sldLayoutMk cId="1427726233" sldId="2147483677"/>
          </pc:sldLayoutMkLst>
        </pc:sldLayoutChg>
        <pc:sldLayoutChg chg="add del mod replId">
          <pc:chgData name="ali ergüden" userId="a60a659dda15da6e" providerId="Windows Live" clId="Web-{4792DCC8-33C0-4406-99F0-F02716058F0F}" dt="2021-04-10T11:28:08.285" v="6"/>
          <pc:sldLayoutMkLst>
            <pc:docMk/>
            <pc:sldMasterMk cId="2379530660" sldId="2147483672"/>
            <pc:sldLayoutMk cId="2378402065" sldId="2147483678"/>
          </pc:sldLayoutMkLst>
        </pc:sldLayoutChg>
        <pc:sldLayoutChg chg="add del mod replId">
          <pc:chgData name="ali ergüden" userId="a60a659dda15da6e" providerId="Windows Live" clId="Web-{4792DCC8-33C0-4406-99F0-F02716058F0F}" dt="2021-04-10T11:28:08.285" v="6"/>
          <pc:sldLayoutMkLst>
            <pc:docMk/>
            <pc:sldMasterMk cId="2379530660" sldId="2147483672"/>
            <pc:sldLayoutMk cId="1854239246" sldId="2147483679"/>
          </pc:sldLayoutMkLst>
        </pc:sldLayoutChg>
        <pc:sldLayoutChg chg="add del mod replId">
          <pc:chgData name="ali ergüden" userId="a60a659dda15da6e" providerId="Windows Live" clId="Web-{4792DCC8-33C0-4406-99F0-F02716058F0F}" dt="2021-04-10T11:28:08.285" v="6"/>
          <pc:sldLayoutMkLst>
            <pc:docMk/>
            <pc:sldMasterMk cId="2379530660" sldId="2147483672"/>
            <pc:sldLayoutMk cId="1581969241" sldId="2147483680"/>
          </pc:sldLayoutMkLst>
        </pc:sldLayoutChg>
        <pc:sldLayoutChg chg="add del mod replId">
          <pc:chgData name="ali ergüden" userId="a60a659dda15da6e" providerId="Windows Live" clId="Web-{4792DCC8-33C0-4406-99F0-F02716058F0F}" dt="2021-04-10T11:28:08.285" v="6"/>
          <pc:sldLayoutMkLst>
            <pc:docMk/>
            <pc:sldMasterMk cId="2379530660" sldId="2147483672"/>
            <pc:sldLayoutMk cId="145211601" sldId="2147483681"/>
          </pc:sldLayoutMkLst>
        </pc:sldLayoutChg>
        <pc:sldLayoutChg chg="add del mod replId">
          <pc:chgData name="ali ergüden" userId="a60a659dda15da6e" providerId="Windows Live" clId="Web-{4792DCC8-33C0-4406-99F0-F02716058F0F}" dt="2021-04-10T11:28:08.285" v="6"/>
          <pc:sldLayoutMkLst>
            <pc:docMk/>
            <pc:sldMasterMk cId="2379530660" sldId="2147483672"/>
            <pc:sldLayoutMk cId="453689405" sldId="2147483682"/>
          </pc:sldLayoutMkLst>
        </pc:sldLayoutChg>
        <pc:sldLayoutChg chg="add del mod replId">
          <pc:chgData name="ali ergüden" userId="a60a659dda15da6e" providerId="Windows Live" clId="Web-{4792DCC8-33C0-4406-99F0-F02716058F0F}" dt="2021-04-10T11:28:08.285" v="6"/>
          <pc:sldLayoutMkLst>
            <pc:docMk/>
            <pc:sldMasterMk cId="2379530660" sldId="2147483672"/>
            <pc:sldLayoutMk cId="2408688380" sldId="2147483683"/>
          </pc:sldLayoutMkLst>
        </pc:sldLayoutChg>
        <pc:sldLayoutChg chg="add del mod replId">
          <pc:chgData name="ali ergüden" userId="a60a659dda15da6e" providerId="Windows Live" clId="Web-{4792DCC8-33C0-4406-99F0-F02716058F0F}" dt="2021-04-10T11:28:08.285" v="6"/>
          <pc:sldLayoutMkLst>
            <pc:docMk/>
            <pc:sldMasterMk cId="2379530660" sldId="2147483672"/>
            <pc:sldLayoutMk cId="503005510" sldId="2147483684"/>
          </pc:sldLayoutMkLst>
        </pc:sldLayoutChg>
        <pc:sldLayoutChg chg="add del mod replId">
          <pc:chgData name="ali ergüden" userId="a60a659dda15da6e" providerId="Windows Live" clId="Web-{4792DCC8-33C0-4406-99F0-F02716058F0F}" dt="2021-04-10T11:28:08.285" v="6"/>
          <pc:sldLayoutMkLst>
            <pc:docMk/>
            <pc:sldMasterMk cId="2379530660" sldId="2147483672"/>
            <pc:sldLayoutMk cId="2667019672" sldId="2147483685"/>
          </pc:sldLayoutMkLst>
        </pc:sldLayoutChg>
        <pc:sldLayoutChg chg="add del mod replId">
          <pc:chgData name="ali ergüden" userId="a60a659dda15da6e" providerId="Windows Live" clId="Web-{4792DCC8-33C0-4406-99F0-F02716058F0F}" dt="2021-04-10T11:28:08.285" v="6"/>
          <pc:sldLayoutMkLst>
            <pc:docMk/>
            <pc:sldMasterMk cId="2379530660" sldId="2147483672"/>
            <pc:sldLayoutMk cId="4080736983" sldId="2147483686"/>
          </pc:sldLayoutMkLst>
        </pc:sldLayoutChg>
        <pc:sldLayoutChg chg="add del mod replId">
          <pc:chgData name="ali ergüden" userId="a60a659dda15da6e" providerId="Windows Live" clId="Web-{4792DCC8-33C0-4406-99F0-F02716058F0F}" dt="2021-04-10T11:28:08.285" v="6"/>
          <pc:sldLayoutMkLst>
            <pc:docMk/>
            <pc:sldMasterMk cId="2379530660" sldId="2147483672"/>
            <pc:sldLayoutMk cId="750290777" sldId="2147483687"/>
          </pc:sldLayoutMkLst>
        </pc:sldLayoutChg>
        <pc:sldLayoutChg chg="add del mod replId">
          <pc:chgData name="ali ergüden" userId="a60a659dda15da6e" providerId="Windows Live" clId="Web-{4792DCC8-33C0-4406-99F0-F02716058F0F}" dt="2021-04-10T11:28:08.285" v="6"/>
          <pc:sldLayoutMkLst>
            <pc:docMk/>
            <pc:sldMasterMk cId="2379530660" sldId="2147483672"/>
            <pc:sldLayoutMk cId="546927253" sldId="2147483688"/>
          </pc:sldLayoutMkLst>
        </pc:sldLayoutChg>
        <pc:sldLayoutChg chg="add del mod replId">
          <pc:chgData name="ali ergüden" userId="a60a659dda15da6e" providerId="Windows Live" clId="Web-{4792DCC8-33C0-4406-99F0-F02716058F0F}" dt="2021-04-10T11:28:08.285" v="6"/>
          <pc:sldLayoutMkLst>
            <pc:docMk/>
            <pc:sldMasterMk cId="2379530660" sldId="2147483672"/>
            <pc:sldLayoutMk cId="2222631614" sldId="2147483689"/>
          </pc:sldLayoutMkLst>
        </pc:sldLayoutChg>
      </pc:sldMasterChg>
      <pc:sldMasterChg chg="add del addSldLayout delSldLayout modSldLayout">
        <pc:chgData name="ali ergüden" userId="a60a659dda15da6e" providerId="Windows Live" clId="Web-{4792DCC8-33C0-4406-99F0-F02716058F0F}" dt="2021-04-10T11:28:44.897" v="7"/>
        <pc:sldMasterMkLst>
          <pc:docMk/>
          <pc:sldMasterMk cId="1367941695" sldId="2147483690"/>
        </pc:sldMasterMkLst>
        <pc:sldLayoutChg chg="add del mod replId">
          <pc:chgData name="ali ergüden" userId="a60a659dda15da6e" providerId="Windows Live" clId="Web-{4792DCC8-33C0-4406-99F0-F02716058F0F}" dt="2021-04-10T11:28:44.897" v="7"/>
          <pc:sldLayoutMkLst>
            <pc:docMk/>
            <pc:sldMasterMk cId="1367941695" sldId="2147483690"/>
            <pc:sldLayoutMk cId="1584754093" sldId="2147483691"/>
          </pc:sldLayoutMkLst>
        </pc:sldLayoutChg>
        <pc:sldLayoutChg chg="add del mod replId">
          <pc:chgData name="ali ergüden" userId="a60a659dda15da6e" providerId="Windows Live" clId="Web-{4792DCC8-33C0-4406-99F0-F02716058F0F}" dt="2021-04-10T11:28:44.897" v="7"/>
          <pc:sldLayoutMkLst>
            <pc:docMk/>
            <pc:sldMasterMk cId="1367941695" sldId="2147483690"/>
            <pc:sldLayoutMk cId="2656541299" sldId="2147483692"/>
          </pc:sldLayoutMkLst>
        </pc:sldLayoutChg>
        <pc:sldLayoutChg chg="add del mod replId">
          <pc:chgData name="ali ergüden" userId="a60a659dda15da6e" providerId="Windows Live" clId="Web-{4792DCC8-33C0-4406-99F0-F02716058F0F}" dt="2021-04-10T11:28:44.897" v="7"/>
          <pc:sldLayoutMkLst>
            <pc:docMk/>
            <pc:sldMasterMk cId="1367941695" sldId="2147483690"/>
            <pc:sldLayoutMk cId="3392509915" sldId="2147483693"/>
          </pc:sldLayoutMkLst>
        </pc:sldLayoutChg>
        <pc:sldLayoutChg chg="add del mod replId">
          <pc:chgData name="ali ergüden" userId="a60a659dda15da6e" providerId="Windows Live" clId="Web-{4792DCC8-33C0-4406-99F0-F02716058F0F}" dt="2021-04-10T11:28:44.897" v="7"/>
          <pc:sldLayoutMkLst>
            <pc:docMk/>
            <pc:sldMasterMk cId="1367941695" sldId="2147483690"/>
            <pc:sldLayoutMk cId="3546349899" sldId="2147483694"/>
          </pc:sldLayoutMkLst>
        </pc:sldLayoutChg>
        <pc:sldLayoutChg chg="add del mod replId">
          <pc:chgData name="ali ergüden" userId="a60a659dda15da6e" providerId="Windows Live" clId="Web-{4792DCC8-33C0-4406-99F0-F02716058F0F}" dt="2021-04-10T11:28:44.897" v="7"/>
          <pc:sldLayoutMkLst>
            <pc:docMk/>
            <pc:sldMasterMk cId="1367941695" sldId="2147483690"/>
            <pc:sldLayoutMk cId="3415937530" sldId="2147483695"/>
          </pc:sldLayoutMkLst>
        </pc:sldLayoutChg>
        <pc:sldLayoutChg chg="add del mod replId">
          <pc:chgData name="ali ergüden" userId="a60a659dda15da6e" providerId="Windows Live" clId="Web-{4792DCC8-33C0-4406-99F0-F02716058F0F}" dt="2021-04-10T11:28:44.897" v="7"/>
          <pc:sldLayoutMkLst>
            <pc:docMk/>
            <pc:sldMasterMk cId="1367941695" sldId="2147483690"/>
            <pc:sldLayoutMk cId="2572670588" sldId="2147483696"/>
          </pc:sldLayoutMkLst>
        </pc:sldLayoutChg>
        <pc:sldLayoutChg chg="add del mod replId">
          <pc:chgData name="ali ergüden" userId="a60a659dda15da6e" providerId="Windows Live" clId="Web-{4792DCC8-33C0-4406-99F0-F02716058F0F}" dt="2021-04-10T11:28:44.897" v="7"/>
          <pc:sldLayoutMkLst>
            <pc:docMk/>
            <pc:sldMasterMk cId="1367941695" sldId="2147483690"/>
            <pc:sldLayoutMk cId="1038896447" sldId="2147483697"/>
          </pc:sldLayoutMkLst>
        </pc:sldLayoutChg>
        <pc:sldLayoutChg chg="add del mod replId">
          <pc:chgData name="ali ergüden" userId="a60a659dda15da6e" providerId="Windows Live" clId="Web-{4792DCC8-33C0-4406-99F0-F02716058F0F}" dt="2021-04-10T11:28:44.897" v="7"/>
          <pc:sldLayoutMkLst>
            <pc:docMk/>
            <pc:sldMasterMk cId="1367941695" sldId="2147483690"/>
            <pc:sldLayoutMk cId="3698941860" sldId="2147483698"/>
          </pc:sldLayoutMkLst>
        </pc:sldLayoutChg>
        <pc:sldLayoutChg chg="add del mod replId">
          <pc:chgData name="ali ergüden" userId="a60a659dda15da6e" providerId="Windows Live" clId="Web-{4792DCC8-33C0-4406-99F0-F02716058F0F}" dt="2021-04-10T11:28:44.897" v="7"/>
          <pc:sldLayoutMkLst>
            <pc:docMk/>
            <pc:sldMasterMk cId="1367941695" sldId="2147483690"/>
            <pc:sldLayoutMk cId="2531161136" sldId="2147483699"/>
          </pc:sldLayoutMkLst>
        </pc:sldLayoutChg>
        <pc:sldLayoutChg chg="add del mod replId">
          <pc:chgData name="ali ergüden" userId="a60a659dda15da6e" providerId="Windows Live" clId="Web-{4792DCC8-33C0-4406-99F0-F02716058F0F}" dt="2021-04-10T11:28:44.897" v="7"/>
          <pc:sldLayoutMkLst>
            <pc:docMk/>
            <pc:sldMasterMk cId="1367941695" sldId="2147483690"/>
            <pc:sldLayoutMk cId="1820673132" sldId="2147483700"/>
          </pc:sldLayoutMkLst>
        </pc:sldLayoutChg>
        <pc:sldLayoutChg chg="add del mod replId">
          <pc:chgData name="ali ergüden" userId="a60a659dda15da6e" providerId="Windows Live" clId="Web-{4792DCC8-33C0-4406-99F0-F02716058F0F}" dt="2021-04-10T11:28:44.897" v="7"/>
          <pc:sldLayoutMkLst>
            <pc:docMk/>
            <pc:sldMasterMk cId="1367941695" sldId="2147483690"/>
            <pc:sldLayoutMk cId="2923636647" sldId="2147483701"/>
          </pc:sldLayoutMkLst>
        </pc:sldLayoutChg>
        <pc:sldLayoutChg chg="add del mod replId">
          <pc:chgData name="ali ergüden" userId="a60a659dda15da6e" providerId="Windows Live" clId="Web-{4792DCC8-33C0-4406-99F0-F02716058F0F}" dt="2021-04-10T11:28:44.897" v="7"/>
          <pc:sldLayoutMkLst>
            <pc:docMk/>
            <pc:sldMasterMk cId="1367941695" sldId="2147483690"/>
            <pc:sldLayoutMk cId="2580655041" sldId="2147483702"/>
          </pc:sldLayoutMkLst>
        </pc:sldLayoutChg>
        <pc:sldLayoutChg chg="add del mod replId">
          <pc:chgData name="ali ergüden" userId="a60a659dda15da6e" providerId="Windows Live" clId="Web-{4792DCC8-33C0-4406-99F0-F02716058F0F}" dt="2021-04-10T11:28:44.897" v="7"/>
          <pc:sldLayoutMkLst>
            <pc:docMk/>
            <pc:sldMasterMk cId="1367941695" sldId="2147483690"/>
            <pc:sldLayoutMk cId="1311530303" sldId="2147483703"/>
          </pc:sldLayoutMkLst>
        </pc:sldLayoutChg>
        <pc:sldLayoutChg chg="add del mod replId">
          <pc:chgData name="ali ergüden" userId="a60a659dda15da6e" providerId="Windows Live" clId="Web-{4792DCC8-33C0-4406-99F0-F02716058F0F}" dt="2021-04-10T11:28:44.897" v="7"/>
          <pc:sldLayoutMkLst>
            <pc:docMk/>
            <pc:sldMasterMk cId="1367941695" sldId="2147483690"/>
            <pc:sldLayoutMk cId="3942648852" sldId="2147483704"/>
          </pc:sldLayoutMkLst>
        </pc:sldLayoutChg>
        <pc:sldLayoutChg chg="add del mod replId">
          <pc:chgData name="ali ergüden" userId="a60a659dda15da6e" providerId="Windows Live" clId="Web-{4792DCC8-33C0-4406-99F0-F02716058F0F}" dt="2021-04-10T11:28:44.897" v="7"/>
          <pc:sldLayoutMkLst>
            <pc:docMk/>
            <pc:sldMasterMk cId="1367941695" sldId="2147483690"/>
            <pc:sldLayoutMk cId="4007014427" sldId="2147483705"/>
          </pc:sldLayoutMkLst>
        </pc:sldLayoutChg>
        <pc:sldLayoutChg chg="add del mod replId">
          <pc:chgData name="ali ergüden" userId="a60a659dda15da6e" providerId="Windows Live" clId="Web-{4792DCC8-33C0-4406-99F0-F02716058F0F}" dt="2021-04-10T11:28:44.897" v="7"/>
          <pc:sldLayoutMkLst>
            <pc:docMk/>
            <pc:sldMasterMk cId="1367941695" sldId="2147483690"/>
            <pc:sldLayoutMk cId="4108257937" sldId="2147483706"/>
          </pc:sldLayoutMkLst>
        </pc:sldLayoutChg>
        <pc:sldLayoutChg chg="add del mod replId">
          <pc:chgData name="ali ergüden" userId="a60a659dda15da6e" providerId="Windows Live" clId="Web-{4792DCC8-33C0-4406-99F0-F02716058F0F}" dt="2021-04-10T11:28:44.897" v="7"/>
          <pc:sldLayoutMkLst>
            <pc:docMk/>
            <pc:sldMasterMk cId="1367941695" sldId="2147483690"/>
            <pc:sldLayoutMk cId="1175488733" sldId="2147483707"/>
          </pc:sldLayoutMkLst>
        </pc:sldLayoutChg>
      </pc:sldMasterChg>
      <pc:sldMasterChg chg="add del addSldLayout delSldLayout">
        <pc:chgData name="ali ergüden" userId="a60a659dda15da6e" providerId="Windows Live" clId="Web-{4792DCC8-33C0-4406-99F0-F02716058F0F}" dt="2021-04-10T11:32:16.957" v="45"/>
        <pc:sldMasterMkLst>
          <pc:docMk/>
          <pc:sldMasterMk cId="2672019631" sldId="2147483741"/>
        </pc:sldMasterMkLst>
        <pc:sldLayoutChg chg="add del">
          <pc:chgData name="ali ergüden" userId="a60a659dda15da6e" providerId="Windows Live" clId="Web-{4792DCC8-33C0-4406-99F0-F02716058F0F}" dt="2021-04-10T11:32:16.957" v="45"/>
          <pc:sldLayoutMkLst>
            <pc:docMk/>
            <pc:sldMasterMk cId="2672019631" sldId="2147483741"/>
            <pc:sldLayoutMk cId="2587539619" sldId="2147483730"/>
          </pc:sldLayoutMkLst>
        </pc:sldLayoutChg>
        <pc:sldLayoutChg chg="add del">
          <pc:chgData name="ali ergüden" userId="a60a659dda15da6e" providerId="Windows Live" clId="Web-{4792DCC8-33C0-4406-99F0-F02716058F0F}" dt="2021-04-10T11:32:16.957" v="45"/>
          <pc:sldLayoutMkLst>
            <pc:docMk/>
            <pc:sldMasterMk cId="2672019631" sldId="2147483741"/>
            <pc:sldLayoutMk cId="2546403487" sldId="2147483731"/>
          </pc:sldLayoutMkLst>
        </pc:sldLayoutChg>
        <pc:sldLayoutChg chg="add del">
          <pc:chgData name="ali ergüden" userId="a60a659dda15da6e" providerId="Windows Live" clId="Web-{4792DCC8-33C0-4406-99F0-F02716058F0F}" dt="2021-04-10T11:32:16.957" v="45"/>
          <pc:sldLayoutMkLst>
            <pc:docMk/>
            <pc:sldMasterMk cId="2672019631" sldId="2147483741"/>
            <pc:sldLayoutMk cId="1320050132" sldId="2147483732"/>
          </pc:sldLayoutMkLst>
        </pc:sldLayoutChg>
        <pc:sldLayoutChg chg="add del">
          <pc:chgData name="ali ergüden" userId="a60a659dda15da6e" providerId="Windows Live" clId="Web-{4792DCC8-33C0-4406-99F0-F02716058F0F}" dt="2021-04-10T11:32:16.957" v="45"/>
          <pc:sldLayoutMkLst>
            <pc:docMk/>
            <pc:sldMasterMk cId="2672019631" sldId="2147483741"/>
            <pc:sldLayoutMk cId="2553471621" sldId="2147483733"/>
          </pc:sldLayoutMkLst>
        </pc:sldLayoutChg>
        <pc:sldLayoutChg chg="add del">
          <pc:chgData name="ali ergüden" userId="a60a659dda15da6e" providerId="Windows Live" clId="Web-{4792DCC8-33C0-4406-99F0-F02716058F0F}" dt="2021-04-10T11:32:16.957" v="45"/>
          <pc:sldLayoutMkLst>
            <pc:docMk/>
            <pc:sldMasterMk cId="2672019631" sldId="2147483741"/>
            <pc:sldLayoutMk cId="3700883754" sldId="2147483734"/>
          </pc:sldLayoutMkLst>
        </pc:sldLayoutChg>
        <pc:sldLayoutChg chg="add del">
          <pc:chgData name="ali ergüden" userId="a60a659dda15da6e" providerId="Windows Live" clId="Web-{4792DCC8-33C0-4406-99F0-F02716058F0F}" dt="2021-04-10T11:32:16.957" v="45"/>
          <pc:sldLayoutMkLst>
            <pc:docMk/>
            <pc:sldMasterMk cId="2672019631" sldId="2147483741"/>
            <pc:sldLayoutMk cId="2809203427" sldId="2147483735"/>
          </pc:sldLayoutMkLst>
        </pc:sldLayoutChg>
        <pc:sldLayoutChg chg="add del">
          <pc:chgData name="ali ergüden" userId="a60a659dda15da6e" providerId="Windows Live" clId="Web-{4792DCC8-33C0-4406-99F0-F02716058F0F}" dt="2021-04-10T11:32:16.957" v="45"/>
          <pc:sldLayoutMkLst>
            <pc:docMk/>
            <pc:sldMasterMk cId="2672019631" sldId="2147483741"/>
            <pc:sldLayoutMk cId="2192443945" sldId="2147483736"/>
          </pc:sldLayoutMkLst>
        </pc:sldLayoutChg>
        <pc:sldLayoutChg chg="add del">
          <pc:chgData name="ali ergüden" userId="a60a659dda15da6e" providerId="Windows Live" clId="Web-{4792DCC8-33C0-4406-99F0-F02716058F0F}" dt="2021-04-10T11:32:16.957" v="45"/>
          <pc:sldLayoutMkLst>
            <pc:docMk/>
            <pc:sldMasterMk cId="2672019631" sldId="2147483741"/>
            <pc:sldLayoutMk cId="1879327044" sldId="2147483737"/>
          </pc:sldLayoutMkLst>
        </pc:sldLayoutChg>
        <pc:sldLayoutChg chg="add del">
          <pc:chgData name="ali ergüden" userId="a60a659dda15da6e" providerId="Windows Live" clId="Web-{4792DCC8-33C0-4406-99F0-F02716058F0F}" dt="2021-04-10T11:32:16.957" v="45"/>
          <pc:sldLayoutMkLst>
            <pc:docMk/>
            <pc:sldMasterMk cId="2672019631" sldId="2147483741"/>
            <pc:sldLayoutMk cId="1149443027" sldId="2147483738"/>
          </pc:sldLayoutMkLst>
        </pc:sldLayoutChg>
        <pc:sldLayoutChg chg="add del">
          <pc:chgData name="ali ergüden" userId="a60a659dda15da6e" providerId="Windows Live" clId="Web-{4792DCC8-33C0-4406-99F0-F02716058F0F}" dt="2021-04-10T11:32:16.957" v="45"/>
          <pc:sldLayoutMkLst>
            <pc:docMk/>
            <pc:sldMasterMk cId="2672019631" sldId="2147483741"/>
            <pc:sldLayoutMk cId="2116413664" sldId="2147483739"/>
          </pc:sldLayoutMkLst>
        </pc:sldLayoutChg>
        <pc:sldLayoutChg chg="add del">
          <pc:chgData name="ali ergüden" userId="a60a659dda15da6e" providerId="Windows Live" clId="Web-{4792DCC8-33C0-4406-99F0-F02716058F0F}" dt="2021-04-10T11:32:16.957" v="45"/>
          <pc:sldLayoutMkLst>
            <pc:docMk/>
            <pc:sldMasterMk cId="2672019631" sldId="2147483741"/>
            <pc:sldLayoutMk cId="3950671873" sldId="2147483740"/>
          </pc:sldLayoutMkLst>
        </pc:sldLayoutChg>
      </pc:sldMasterChg>
      <pc:sldMasterChg chg="add addSldLayout">
        <pc:chgData name="ali ergüden" userId="a60a659dda15da6e" providerId="Windows Live" clId="Web-{4792DCC8-33C0-4406-99F0-F02716058F0F}" dt="2021-04-10T11:32:16.957" v="45"/>
        <pc:sldMasterMkLst>
          <pc:docMk/>
          <pc:sldMasterMk cId="2434715682" sldId="2147483843"/>
        </pc:sldMasterMkLst>
        <pc:sldLayoutChg chg="add">
          <pc:chgData name="ali ergüden" userId="a60a659dda15da6e" providerId="Windows Live" clId="Web-{4792DCC8-33C0-4406-99F0-F02716058F0F}" dt="2021-04-10T11:32:16.957" v="45"/>
          <pc:sldLayoutMkLst>
            <pc:docMk/>
            <pc:sldMasterMk cId="2434715682" sldId="2147483843"/>
            <pc:sldLayoutMk cId="165029974" sldId="2147483832"/>
          </pc:sldLayoutMkLst>
        </pc:sldLayoutChg>
        <pc:sldLayoutChg chg="add">
          <pc:chgData name="ali ergüden" userId="a60a659dda15da6e" providerId="Windows Live" clId="Web-{4792DCC8-33C0-4406-99F0-F02716058F0F}" dt="2021-04-10T11:32:16.957" v="45"/>
          <pc:sldLayoutMkLst>
            <pc:docMk/>
            <pc:sldMasterMk cId="2434715682" sldId="2147483843"/>
            <pc:sldLayoutMk cId="2428344669" sldId="2147483833"/>
          </pc:sldLayoutMkLst>
        </pc:sldLayoutChg>
        <pc:sldLayoutChg chg="add">
          <pc:chgData name="ali ergüden" userId="a60a659dda15da6e" providerId="Windows Live" clId="Web-{4792DCC8-33C0-4406-99F0-F02716058F0F}" dt="2021-04-10T11:32:16.957" v="45"/>
          <pc:sldLayoutMkLst>
            <pc:docMk/>
            <pc:sldMasterMk cId="2434715682" sldId="2147483843"/>
            <pc:sldLayoutMk cId="4148520723" sldId="2147483834"/>
          </pc:sldLayoutMkLst>
        </pc:sldLayoutChg>
        <pc:sldLayoutChg chg="add">
          <pc:chgData name="ali ergüden" userId="a60a659dda15da6e" providerId="Windows Live" clId="Web-{4792DCC8-33C0-4406-99F0-F02716058F0F}" dt="2021-04-10T11:32:16.957" v="45"/>
          <pc:sldLayoutMkLst>
            <pc:docMk/>
            <pc:sldMasterMk cId="2434715682" sldId="2147483843"/>
            <pc:sldLayoutMk cId="374817204" sldId="2147483835"/>
          </pc:sldLayoutMkLst>
        </pc:sldLayoutChg>
        <pc:sldLayoutChg chg="add">
          <pc:chgData name="ali ergüden" userId="a60a659dda15da6e" providerId="Windows Live" clId="Web-{4792DCC8-33C0-4406-99F0-F02716058F0F}" dt="2021-04-10T11:32:16.957" v="45"/>
          <pc:sldLayoutMkLst>
            <pc:docMk/>
            <pc:sldMasterMk cId="2434715682" sldId="2147483843"/>
            <pc:sldLayoutMk cId="3714116070" sldId="2147483836"/>
          </pc:sldLayoutMkLst>
        </pc:sldLayoutChg>
        <pc:sldLayoutChg chg="add">
          <pc:chgData name="ali ergüden" userId="a60a659dda15da6e" providerId="Windows Live" clId="Web-{4792DCC8-33C0-4406-99F0-F02716058F0F}" dt="2021-04-10T11:32:16.957" v="45"/>
          <pc:sldLayoutMkLst>
            <pc:docMk/>
            <pc:sldMasterMk cId="2434715682" sldId="2147483843"/>
            <pc:sldLayoutMk cId="3690472603" sldId="2147483837"/>
          </pc:sldLayoutMkLst>
        </pc:sldLayoutChg>
        <pc:sldLayoutChg chg="add">
          <pc:chgData name="ali ergüden" userId="a60a659dda15da6e" providerId="Windows Live" clId="Web-{4792DCC8-33C0-4406-99F0-F02716058F0F}" dt="2021-04-10T11:32:16.957" v="45"/>
          <pc:sldLayoutMkLst>
            <pc:docMk/>
            <pc:sldMasterMk cId="2434715682" sldId="2147483843"/>
            <pc:sldLayoutMk cId="4057365656" sldId="2147483838"/>
          </pc:sldLayoutMkLst>
        </pc:sldLayoutChg>
        <pc:sldLayoutChg chg="add">
          <pc:chgData name="ali ergüden" userId="a60a659dda15da6e" providerId="Windows Live" clId="Web-{4792DCC8-33C0-4406-99F0-F02716058F0F}" dt="2021-04-10T11:32:16.957" v="45"/>
          <pc:sldLayoutMkLst>
            <pc:docMk/>
            <pc:sldMasterMk cId="2434715682" sldId="2147483843"/>
            <pc:sldLayoutMk cId="1794672935" sldId="2147483839"/>
          </pc:sldLayoutMkLst>
        </pc:sldLayoutChg>
        <pc:sldLayoutChg chg="add">
          <pc:chgData name="ali ergüden" userId="a60a659dda15da6e" providerId="Windows Live" clId="Web-{4792DCC8-33C0-4406-99F0-F02716058F0F}" dt="2021-04-10T11:32:16.957" v="45"/>
          <pc:sldLayoutMkLst>
            <pc:docMk/>
            <pc:sldMasterMk cId="2434715682" sldId="2147483843"/>
            <pc:sldLayoutMk cId="758944735" sldId="2147483840"/>
          </pc:sldLayoutMkLst>
        </pc:sldLayoutChg>
        <pc:sldLayoutChg chg="add">
          <pc:chgData name="ali ergüden" userId="a60a659dda15da6e" providerId="Windows Live" clId="Web-{4792DCC8-33C0-4406-99F0-F02716058F0F}" dt="2021-04-10T11:32:16.957" v="45"/>
          <pc:sldLayoutMkLst>
            <pc:docMk/>
            <pc:sldMasterMk cId="2434715682" sldId="2147483843"/>
            <pc:sldLayoutMk cId="1589354836" sldId="2147483841"/>
          </pc:sldLayoutMkLst>
        </pc:sldLayoutChg>
        <pc:sldLayoutChg chg="add">
          <pc:chgData name="ali ergüden" userId="a60a659dda15da6e" providerId="Windows Live" clId="Web-{4792DCC8-33C0-4406-99F0-F02716058F0F}" dt="2021-04-10T11:32:16.957" v="45"/>
          <pc:sldLayoutMkLst>
            <pc:docMk/>
            <pc:sldMasterMk cId="2434715682" sldId="2147483843"/>
            <pc:sldLayoutMk cId="3521161866" sldId="2147483842"/>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D69555-EE48-4B19-812B-4E1068DBF976}"/>
              </a:ext>
            </a:extLst>
          </p:cNvPr>
          <p:cNvSpPr/>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57">
            <a:extLst>
              <a:ext uri="{FF2B5EF4-FFF2-40B4-BE49-F238E27FC236}">
                <a16:creationId xmlns:a16="http://schemas.microsoft.com/office/drawing/2014/main" id="{57AEB73D-F521-4B19-820F-12DB6BCC8406}"/>
              </a:ext>
            </a:extLst>
          </p:cNvPr>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 name="Title 1"/>
          <p:cNvSpPr>
            <a:spLocks noGrp="1"/>
          </p:cNvSpPr>
          <p:nvPr>
            <p:ph type="ctrTitle"/>
          </p:nvPr>
        </p:nvSpPr>
        <p:spPr>
          <a:xfrm>
            <a:off x="855388" y="863068"/>
            <a:ext cx="6007691" cy="4985916"/>
          </a:xfrm>
        </p:spPr>
        <p:txBody>
          <a:bodyPr anchor="ctr">
            <a:noAutofit/>
          </a:bodyPr>
          <a:lstStyle>
            <a:lvl1pPr algn="l">
              <a:lnSpc>
                <a:spcPct val="125000"/>
              </a:lnSpc>
              <a:defRPr sz="6000" b="0" cap="all" spc="150" baseline="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197352" y="863068"/>
            <a:ext cx="3351729" cy="5120069"/>
          </a:xfrm>
        </p:spPr>
        <p:txBody>
          <a:bodyPr anchor="ctr">
            <a:normAutofit/>
          </a:bodyPr>
          <a:lstStyle>
            <a:lvl1pPr marL="0" indent="0" algn="l">
              <a:lnSpc>
                <a:spcPct val="150000"/>
              </a:lnSpc>
              <a:buNone/>
              <a:defRPr sz="2400" b="0" cap="none"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6B72EEBA-3A5D-41CE-8465-A45A0F65674E}"/>
              </a:ext>
            </a:extLst>
          </p:cNvPr>
          <p:cNvSpPr/>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12">
            <a:extLst>
              <a:ext uri="{FF2B5EF4-FFF2-40B4-BE49-F238E27FC236}">
                <a16:creationId xmlns:a16="http://schemas.microsoft.com/office/drawing/2014/main" id="{79F4CF2F-CDFA-4A37-837C-819D5238EAB4}"/>
              </a:ext>
            </a:extLst>
          </p:cNvPr>
          <p:cNvSpPr>
            <a:spLocks noGrp="1"/>
          </p:cNvSpPr>
          <p:nvPr>
            <p:ph type="dt" sz="half" idx="10"/>
          </p:nvPr>
        </p:nvSpPr>
        <p:spPr>
          <a:xfrm>
            <a:off x="8197353" y="6309360"/>
            <a:ext cx="2151134" cy="457200"/>
          </a:xfrm>
        </p:spPr>
        <p:txBody>
          <a:bodyPr/>
          <a:lstStyle/>
          <a:p>
            <a:pPr algn="l"/>
            <a:fld id="{0DCFB061-4267-4D9F-8017-6F550D3068DF}" type="datetime1">
              <a:rPr lang="en-US" smtClean="0"/>
              <a:t>4/10/2021</a:t>
            </a:fld>
            <a:endParaRPr lang="en-US" dirty="0"/>
          </a:p>
        </p:txBody>
      </p:sp>
      <p:sp>
        <p:nvSpPr>
          <p:cNvPr id="15" name="Footer Placeholder 14">
            <a:extLst>
              <a:ext uri="{FF2B5EF4-FFF2-40B4-BE49-F238E27FC236}">
                <a16:creationId xmlns:a16="http://schemas.microsoft.com/office/drawing/2014/main" id="{CFECE62A-61A4-407D-8F0B-D459CD977C75}"/>
              </a:ext>
            </a:extLst>
          </p:cNvPr>
          <p:cNvSpPr>
            <a:spLocks noGrp="1"/>
          </p:cNvSpPr>
          <p:nvPr>
            <p:ph type="ftr" sz="quarter" idx="11"/>
          </p:nvPr>
        </p:nvSpPr>
        <p:spPr>
          <a:xfrm>
            <a:off x="855388" y="6309360"/>
            <a:ext cx="6007691" cy="457200"/>
          </a:xfrm>
        </p:spPr>
        <p:txBody>
          <a:bodyPr/>
          <a:lstStyle>
            <a:lvl1pPr algn="r">
              <a:defRPr/>
            </a:lvl1pPr>
          </a:lstStyle>
          <a:p>
            <a:pPr algn="l"/>
            <a:endParaRPr lang="en-US" dirty="0"/>
          </a:p>
        </p:txBody>
      </p:sp>
      <p:sp>
        <p:nvSpPr>
          <p:cNvPr id="27" name="Slide Number Placeholder 26">
            <a:extLst>
              <a:ext uri="{FF2B5EF4-FFF2-40B4-BE49-F238E27FC236}">
                <a16:creationId xmlns:a16="http://schemas.microsoft.com/office/drawing/2014/main" id="{99FE60A9-FE2A-451F-9244-60FCE7FE9AD7}"/>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405736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1BC61-5547-4A60-8DA1-6699760D9972}" type="datetime1">
              <a:rPr lang="en-US" smtClean="0"/>
              <a:t>4/10/2021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374817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24B9D1C6-60D0-4CD1-8F31-F912522EB041}" type="datetime1">
              <a:rPr lang="en-US" smtClean="0"/>
              <a:t>4/10/2021</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472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A4ED5C-5A53-433E-8A55-46F54CE81DA5}" type="datetime1">
              <a:rPr lang="en-US" smtClean="0"/>
              <a:t>4/10/2021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1794672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FD12B6-57DE-4B63-A723-500B050FB7DD}"/>
              </a:ext>
            </a:extLst>
          </p:cNvPr>
          <p:cNvSpPr/>
          <p:nvPr/>
        </p:nvSpPr>
        <p:spPr>
          <a:xfrm>
            <a:off x="0" y="4215384"/>
            <a:ext cx="12192000" cy="264261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5316" y="1406284"/>
            <a:ext cx="10593694" cy="2597841"/>
          </a:xfrm>
        </p:spPr>
        <p:txBody>
          <a:bodyPr anchor="b">
            <a:normAutofit/>
          </a:bodyPr>
          <a:lstStyle>
            <a:lvl1pPr algn="ctr">
              <a:lnSpc>
                <a:spcPct val="125000"/>
              </a:lnSpc>
              <a:defRPr sz="4400"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18312" y="4527856"/>
            <a:ext cx="6559018" cy="1570245"/>
          </a:xfrm>
        </p:spPr>
        <p:txBody>
          <a:bodyPr anchor="t">
            <a:normAutofit/>
          </a:bodyPr>
          <a:lstStyle>
            <a:lvl1pPr marL="0" indent="0" algn="ctr">
              <a:lnSpc>
                <a:spcPct val="130000"/>
              </a:lnSpc>
              <a:spcBef>
                <a:spcPts val="0"/>
              </a:spcBef>
              <a:buNone/>
              <a:defRPr sz="2400" b="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5F1E2E75-4758-4930-8024-39287C962987}"/>
              </a:ext>
            </a:extLst>
          </p:cNvPr>
          <p:cNvSpPr>
            <a:spLocks noGrp="1"/>
          </p:cNvSpPr>
          <p:nvPr>
            <p:ph type="dt" sz="half" idx="10"/>
          </p:nvPr>
        </p:nvSpPr>
        <p:spPr/>
        <p:txBody>
          <a:bodyPr/>
          <a:lstStyle/>
          <a:p>
            <a:fld id="{29CABC0C-B6DF-45E9-B954-11C99AA62C3E}" type="datetime1">
              <a:rPr lang="en-US" smtClean="0"/>
              <a:t>4/10/2021</a:t>
            </a:fld>
            <a:endParaRPr lang="en-US" dirty="0"/>
          </a:p>
        </p:txBody>
      </p:sp>
      <p:sp>
        <p:nvSpPr>
          <p:cNvPr id="8" name="Footer Placeholder 7">
            <a:extLst>
              <a:ext uri="{FF2B5EF4-FFF2-40B4-BE49-F238E27FC236}">
                <a16:creationId xmlns:a16="http://schemas.microsoft.com/office/drawing/2014/main" id="{488B9949-402C-42C2-9A94-16590FC0C59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39D83F6-DAF4-4876-AA41-F246EC970F7D}"/>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11" name="Rectangle 10">
            <a:extLst>
              <a:ext uri="{FF2B5EF4-FFF2-40B4-BE49-F238E27FC236}">
                <a16:creationId xmlns:a16="http://schemas.microsoft.com/office/drawing/2014/main" id="{91613A19-DDA2-44F6-9ED4-F87771C684B8}"/>
              </a:ext>
            </a:extLst>
          </p:cNvPr>
          <p:cNvSpPr/>
          <p:nvPr/>
        </p:nvSpPr>
        <p:spPr>
          <a:xfrm>
            <a:off x="0" y="4215384"/>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8944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376670" y="705114"/>
            <a:ext cx="6172412" cy="2403846"/>
          </a:xfrm>
        </p:spPr>
        <p:txBody>
          <a:bodyPr anchor="b"/>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76670" y="3749040"/>
            <a:ext cx="6172411" cy="2346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AB71B9-2624-4F21-93EE-35A78B1A0DAD}" type="datetime1">
              <a:rPr lang="en-US" smtClean="0"/>
              <a:t>4/10/2021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
        <p:nvSpPr>
          <p:cNvPr id="10" name="Rectangle 9">
            <a:extLst>
              <a:ext uri="{FF2B5EF4-FFF2-40B4-BE49-F238E27FC236}">
                <a16:creationId xmlns:a16="http://schemas.microsoft.com/office/drawing/2014/main" id="{5CE6B9B5-A5D1-4099-B52B-78F39AB0AFCB}"/>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89354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6667" y="658999"/>
            <a:ext cx="6166422" cy="457200"/>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76668" y="1116199"/>
            <a:ext cx="6166422" cy="2062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76668" y="3623098"/>
            <a:ext cx="6166421" cy="457200"/>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5376670" y="4102370"/>
            <a:ext cx="6166419" cy="206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D37C2A-BE2E-4840-A907-3254E2916C96}" type="datetime1">
              <a:rPr lang="en-US" smtClean="0"/>
              <a:t>4/10/2021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
        <p:nvSpPr>
          <p:cNvPr id="10" name="Title 9">
            <a:extLst>
              <a:ext uri="{FF2B5EF4-FFF2-40B4-BE49-F238E27FC236}">
                <a16:creationId xmlns:a16="http://schemas.microsoft.com/office/drawing/2014/main" id="{D26B370B-8381-431F-9492-0EA1205113EE}"/>
              </a:ext>
            </a:extLst>
          </p:cNvPr>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DCA89085-2231-4A9C-B23C-B199A9DD26C5}"/>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1161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5CD215-1C45-48A0-8534-39FFE8A7C95A}" type="datetime1">
              <a:rPr lang="en-US" smtClean="0"/>
              <a:t>4/10/2021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3714116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CF41D3-C6B9-4E99-9321-87C4E2168F46}"/>
              </a:ext>
            </a:extLst>
          </p:cNvPr>
          <p:cNvSpPr>
            <a:spLocks noGrp="1"/>
          </p:cNvSpPr>
          <p:nvPr>
            <p:ph type="dt" sz="half" idx="10"/>
          </p:nvPr>
        </p:nvSpPr>
        <p:spPr/>
        <p:txBody>
          <a:bodyPr/>
          <a:lstStyle/>
          <a:p>
            <a:fld id="{D3363A0F-DEF3-4134-98D0-2E1276938A8B}" type="datetime1">
              <a:rPr lang="en-US" smtClean="0"/>
              <a:t>4/10/2021</a:t>
            </a:fld>
            <a:endParaRPr lang="en-US" dirty="0"/>
          </a:p>
        </p:txBody>
      </p:sp>
      <p:sp>
        <p:nvSpPr>
          <p:cNvPr id="6" name="Footer Placeholder 5">
            <a:extLst>
              <a:ext uri="{FF2B5EF4-FFF2-40B4-BE49-F238E27FC236}">
                <a16:creationId xmlns:a16="http://schemas.microsoft.com/office/drawing/2014/main" id="{8B5BC6EB-07B1-46AF-AC33-E998BC6AA4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E3A0C1-6562-4819-9E88-4C1378FD5DE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65029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CA29BA-0143-49FF-8608-DB1623D99537}"/>
              </a:ext>
            </a:extLst>
          </p:cNvPr>
          <p:cNvSpPr/>
          <p:nvPr/>
        </p:nvSpPr>
        <p:spPr>
          <a:xfrm>
            <a:off x="0" y="0"/>
            <a:ext cx="8248592"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53015" y="640079"/>
            <a:ext cx="2796066" cy="2551751"/>
          </a:xfrm>
        </p:spPr>
        <p:txBody>
          <a:bodyPr anchor="b">
            <a:normAutofit/>
          </a:bodyPr>
          <a:lstStyle>
            <a:lvl1pPr algn="l">
              <a:lnSpc>
                <a:spcPct val="135000"/>
              </a:lnSpc>
              <a:defRPr sz="3200"/>
            </a:lvl1pPr>
          </a:lstStyle>
          <a:p>
            <a:r>
              <a:rPr lang="en-US"/>
              <a:t>Click to edit Master title style</a:t>
            </a:r>
            <a:endParaRPr lang="en-US" dirty="0"/>
          </a:p>
        </p:txBody>
      </p:sp>
      <p:sp>
        <p:nvSpPr>
          <p:cNvPr id="3" name="Content Placeholder 2"/>
          <p:cNvSpPr>
            <a:spLocks noGrp="1"/>
          </p:cNvSpPr>
          <p:nvPr>
            <p:ph idx="1"/>
          </p:nvPr>
        </p:nvSpPr>
        <p:spPr>
          <a:xfrm>
            <a:off x="638818" y="640078"/>
            <a:ext cx="6969693" cy="5455921"/>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8753015" y="3223803"/>
            <a:ext cx="2796066" cy="2872197"/>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3010CF18-370D-4E80-AE4C-396FFDFCAE5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C5EBFE9C-5A22-4462-9C51-E00C03F55C3D}"/>
              </a:ext>
            </a:extLst>
          </p:cNvPr>
          <p:cNvSpPr>
            <a:spLocks noGrp="1"/>
          </p:cNvSpPr>
          <p:nvPr>
            <p:ph type="dt" sz="half" idx="10"/>
          </p:nvPr>
        </p:nvSpPr>
        <p:spPr>
          <a:xfrm>
            <a:off x="8753015" y="6309360"/>
            <a:ext cx="1734207" cy="457200"/>
          </a:xfrm>
        </p:spPr>
        <p:txBody>
          <a:bodyPr/>
          <a:lstStyle>
            <a:lvl1pPr algn="l">
              <a:defRPr/>
            </a:lvl1pPr>
          </a:lstStyle>
          <a:p>
            <a:fld id="{61A2E4C8-2960-4ADD-862C-4D9643CB15AC}" type="datetime1">
              <a:rPr lang="en-US" smtClean="0"/>
              <a:t>4/10/2021</a:t>
            </a:fld>
            <a:endParaRPr lang="en-US" dirty="0"/>
          </a:p>
        </p:txBody>
      </p:sp>
      <p:sp>
        <p:nvSpPr>
          <p:cNvPr id="11" name="Footer Placeholder 10">
            <a:extLst>
              <a:ext uri="{FF2B5EF4-FFF2-40B4-BE49-F238E27FC236}">
                <a16:creationId xmlns:a16="http://schemas.microsoft.com/office/drawing/2014/main" id="{2EBBFF2E-AA66-4B76-9139-CB000B5A45D5}"/>
              </a:ext>
            </a:extLst>
          </p:cNvPr>
          <p:cNvSpPr>
            <a:spLocks noGrp="1"/>
          </p:cNvSpPr>
          <p:nvPr>
            <p:ph type="ftr" sz="quarter" idx="11"/>
          </p:nvPr>
        </p:nvSpPr>
        <p:spPr>
          <a:xfrm>
            <a:off x="638818" y="6309360"/>
            <a:ext cx="6993867" cy="457200"/>
          </a:xfrm>
        </p:spPr>
        <p:txBody>
          <a:bodyPr/>
          <a:lstStyle/>
          <a:p>
            <a:endParaRPr lang="en-US" dirty="0"/>
          </a:p>
        </p:txBody>
      </p:sp>
      <p:sp>
        <p:nvSpPr>
          <p:cNvPr id="12" name="Slide Number Placeholder 11">
            <a:extLst>
              <a:ext uri="{FF2B5EF4-FFF2-40B4-BE49-F238E27FC236}">
                <a16:creationId xmlns:a16="http://schemas.microsoft.com/office/drawing/2014/main" id="{A44F64C4-BF20-4F6B-B650-57C71C828A68}"/>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428344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4996" y="640079"/>
            <a:ext cx="2714085" cy="2695903"/>
          </a:xfrm>
        </p:spPr>
        <p:txBody>
          <a:bodyPr anchor="b">
            <a:noAutofit/>
          </a:bodyPr>
          <a:lstStyle>
            <a:lvl1pPr algn="l">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248592"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8834996" y="3429000"/>
            <a:ext cx="2714085" cy="2508026"/>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90949BC8-9ABF-49F6-851C-5DB0B86CA70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04E1EE21-E3FA-4D43-B224-C664959637B0}"/>
              </a:ext>
            </a:extLst>
          </p:cNvPr>
          <p:cNvSpPr>
            <a:spLocks noGrp="1"/>
          </p:cNvSpPr>
          <p:nvPr>
            <p:ph type="dt" sz="half" idx="10"/>
          </p:nvPr>
        </p:nvSpPr>
        <p:spPr>
          <a:xfrm>
            <a:off x="8834997" y="6309360"/>
            <a:ext cx="1645920" cy="457200"/>
          </a:xfrm>
        </p:spPr>
        <p:txBody>
          <a:bodyPr/>
          <a:lstStyle/>
          <a:p>
            <a:fld id="{48BDEA15-09CD-4275-A8E0-385C965F48B0}" type="datetime1">
              <a:rPr lang="en-US" smtClean="0"/>
              <a:t>4/10/2021</a:t>
            </a:fld>
            <a:endParaRPr lang="en-US" dirty="0"/>
          </a:p>
        </p:txBody>
      </p:sp>
      <p:sp>
        <p:nvSpPr>
          <p:cNvPr id="7" name="Slide Number Placeholder 6">
            <a:extLst>
              <a:ext uri="{FF2B5EF4-FFF2-40B4-BE49-F238E27FC236}">
                <a16:creationId xmlns:a16="http://schemas.microsoft.com/office/drawing/2014/main" id="{A32D7F83-8993-4ED4-9F02-663CC085052F}"/>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6" name="Footer Placeholder 5">
            <a:extLst>
              <a:ext uri="{FF2B5EF4-FFF2-40B4-BE49-F238E27FC236}">
                <a16:creationId xmlns:a16="http://schemas.microsoft.com/office/drawing/2014/main" id="{8E3678B7-E511-4CE1-BEE5-89E959B9BFD6}"/>
              </a:ext>
            </a:extLst>
          </p:cNvPr>
          <p:cNvSpPr>
            <a:spLocks noGrp="1"/>
          </p:cNvSpPr>
          <p:nvPr>
            <p:ph type="ftr" sz="quarter" idx="11"/>
          </p:nvPr>
        </p:nvSpPr>
        <p:spPr>
          <a:xfrm>
            <a:off x="640080" y="6309360"/>
            <a:ext cx="4946592" cy="457200"/>
          </a:xfrm>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p>
        </p:txBody>
      </p:sp>
    </p:spTree>
    <p:extLst>
      <p:ext uri="{BB962C8B-B14F-4D97-AF65-F5344CB8AC3E}">
        <p14:creationId xmlns:p14="http://schemas.microsoft.com/office/powerpoint/2010/main" val="4148520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2917"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fld id="{4AF8082C-0922-4249-A612-B415F5231620}" type="datetime1">
              <a:rPr lang="en-US" smtClean="0"/>
              <a:t>4/10/2021</a:t>
            </a:fld>
            <a:endParaRPr lang="en-US" dirty="0"/>
          </a:p>
        </p:txBody>
      </p:sp>
      <p:sp>
        <p:nvSpPr>
          <p:cNvPr id="5" name="Footer Placeholder 4"/>
          <p:cNvSpPr>
            <a:spLocks noGrp="1"/>
          </p:cNvSpPr>
          <p:nvPr>
            <p:ph type="ftr" sz="quarter" idx="3"/>
          </p:nvPr>
        </p:nvSpPr>
        <p:spPr>
          <a:xfrm>
            <a:off x="5376670" y="6309360"/>
            <a:ext cx="494659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4715682"/>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36" r:id="rId6"/>
    <p:sldLayoutId id="2147483832" r:id="rId7"/>
    <p:sldLayoutId id="2147483833" r:id="rId8"/>
    <p:sldLayoutId id="2147483834" r:id="rId9"/>
    <p:sldLayoutId id="2147483835" r:id="rId10"/>
    <p:sldLayoutId id="2147483837" r:id="rId11"/>
  </p:sldLayoutIdLst>
  <p:hf sldNum="0" hdr="0" ftr="0" dt="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2A175829-70EA-4A6D-978C-4D0923059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99696" y="-2"/>
            <a:ext cx="4392304" cy="121842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EE5D2B4A-3399-4CCF-A171-7F8B1BF54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59253"/>
            <a:ext cx="640080" cy="43627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8F8051A-999C-4F38-985C-673617805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1238464"/>
            <a:ext cx="7201313" cy="44042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E27400C-203D-4631-BEBF-89BFD2C2A17D}"/>
              </a:ext>
            </a:extLst>
          </p:cNvPr>
          <p:cNvSpPr>
            <a:spLocks noGrp="1"/>
          </p:cNvSpPr>
          <p:nvPr>
            <p:ph type="ctrTitle"/>
          </p:nvPr>
        </p:nvSpPr>
        <p:spPr>
          <a:xfrm>
            <a:off x="1139589" y="1536751"/>
            <a:ext cx="6073254" cy="3807725"/>
          </a:xfrm>
        </p:spPr>
        <p:txBody>
          <a:bodyPr>
            <a:normAutofit/>
          </a:bodyPr>
          <a:lstStyle/>
          <a:p>
            <a:pPr algn="ctr">
              <a:lnSpc>
                <a:spcPct val="115000"/>
              </a:lnSpc>
            </a:pPr>
            <a:r>
              <a:rPr lang="tr-TR" sz="5100" dirty="0">
                <a:solidFill>
                  <a:schemeClr val="bg1"/>
                </a:solidFill>
              </a:rPr>
              <a:t>A </a:t>
            </a:r>
            <a:r>
              <a:rPr lang="tr-TR" sz="5100" dirty="0" err="1">
                <a:solidFill>
                  <a:schemeClr val="bg1"/>
                </a:solidFill>
              </a:rPr>
              <a:t>TradItIonal</a:t>
            </a:r>
            <a:r>
              <a:rPr lang="tr-TR" sz="5100" dirty="0">
                <a:solidFill>
                  <a:schemeClr val="bg1"/>
                </a:solidFill>
              </a:rPr>
              <a:t> </a:t>
            </a:r>
            <a:r>
              <a:rPr lang="tr-TR" sz="5100" dirty="0" err="1">
                <a:solidFill>
                  <a:schemeClr val="bg1"/>
                </a:solidFill>
              </a:rPr>
              <a:t>TurkIsh</a:t>
            </a:r>
            <a:r>
              <a:rPr lang="tr-TR" sz="5100" dirty="0">
                <a:solidFill>
                  <a:schemeClr val="bg1"/>
                </a:solidFill>
              </a:rPr>
              <a:t> </a:t>
            </a:r>
            <a:r>
              <a:rPr lang="tr-TR" sz="5100" dirty="0" err="1">
                <a:solidFill>
                  <a:schemeClr val="bg1"/>
                </a:solidFill>
              </a:rPr>
              <a:t>Sport</a:t>
            </a:r>
            <a:r>
              <a:rPr lang="tr-TR" sz="5100" dirty="0">
                <a:solidFill>
                  <a:schemeClr val="bg1"/>
                </a:solidFill>
              </a:rPr>
              <a:t> Matrak</a:t>
            </a:r>
          </a:p>
        </p:txBody>
      </p:sp>
      <p:sp>
        <p:nvSpPr>
          <p:cNvPr id="65" name="Rectangle 64">
            <a:extLst>
              <a:ext uri="{FF2B5EF4-FFF2-40B4-BE49-F238E27FC236}">
                <a16:creationId xmlns:a16="http://schemas.microsoft.com/office/drawing/2014/main" id="{985AAE23-FCB6-4663-907C-0110B0FDC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5608879"/>
            <a:ext cx="7759826" cy="124912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91DF095C-665A-4B22-A777-D3196F495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3063" y="1226851"/>
            <a:ext cx="4348937" cy="442752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lt Başlık 2">
            <a:extLst>
              <a:ext uri="{FF2B5EF4-FFF2-40B4-BE49-F238E27FC236}">
                <a16:creationId xmlns:a16="http://schemas.microsoft.com/office/drawing/2014/main" id="{63AB2C37-9EC5-49FC-AA04-CBCACE652207}"/>
              </a:ext>
            </a:extLst>
          </p:cNvPr>
          <p:cNvSpPr>
            <a:spLocks noGrp="1"/>
          </p:cNvSpPr>
          <p:nvPr>
            <p:ph type="subTitle" idx="1"/>
          </p:nvPr>
        </p:nvSpPr>
        <p:spPr>
          <a:xfrm>
            <a:off x="8488906" y="1926016"/>
            <a:ext cx="3055581" cy="3029195"/>
          </a:xfrm>
        </p:spPr>
        <p:txBody>
          <a:bodyPr vert="horz" lIns="91440" tIns="45720" rIns="91440" bIns="45720" rtlCol="0" anchor="ctr">
            <a:normAutofit/>
          </a:bodyPr>
          <a:lstStyle/>
          <a:p>
            <a:pPr algn="ctr"/>
            <a:r>
              <a:rPr lang="tr-TR">
                <a:cs typeface="Arial"/>
              </a:rPr>
              <a:t>Ali Ergüden</a:t>
            </a:r>
            <a:endParaRPr lang="tr-TR"/>
          </a:p>
        </p:txBody>
      </p:sp>
      <p:sp>
        <p:nvSpPr>
          <p:cNvPr id="69" name="Rectangle 68">
            <a:extLst>
              <a:ext uri="{FF2B5EF4-FFF2-40B4-BE49-F238E27FC236}">
                <a16:creationId xmlns:a16="http://schemas.microsoft.com/office/drawing/2014/main" id="{BEA1DA1C-6CE0-4AE4-918F-CC0E685C5F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99696" y="5631149"/>
            <a:ext cx="4392304" cy="12268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5E389A3-2501-4131-8C64-1530AAF5F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0965"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A001026-2FEF-483E-964D-67CD7E0961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204578"/>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AEB196E-F444-432F-8790-88C18E667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5598792"/>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178270"/>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35" y="758246"/>
            <a:ext cx="4658480" cy="538631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0A32A41-8C00-4D88-8AD9-CEC3753739F4}"/>
              </a:ext>
            </a:extLst>
          </p:cNvPr>
          <p:cNvSpPr>
            <a:spLocks noGrp="1"/>
          </p:cNvSpPr>
          <p:nvPr>
            <p:ph type="title"/>
          </p:nvPr>
        </p:nvSpPr>
        <p:spPr>
          <a:xfrm>
            <a:off x="642918" y="1072110"/>
            <a:ext cx="3611029" cy="1862345"/>
          </a:xfrm>
        </p:spPr>
        <p:txBody>
          <a:bodyPr vert="horz" lIns="109728" tIns="109728" rIns="109728" bIns="91440" rtlCol="0" anchor="ctr">
            <a:normAutofit/>
          </a:bodyPr>
          <a:lstStyle/>
          <a:p>
            <a:pPr>
              <a:lnSpc>
                <a:spcPct val="140000"/>
              </a:lnSpc>
            </a:pPr>
            <a:r>
              <a:rPr lang="en-US" sz="2500"/>
              <a:t>TRADITIONAL TURKISH SPORT MATRAK</a:t>
            </a:r>
          </a:p>
        </p:txBody>
      </p:sp>
      <p:sp>
        <p:nvSpPr>
          <p:cNvPr id="25" name="Rectangle 24">
            <a:extLst>
              <a:ext uri="{FF2B5EF4-FFF2-40B4-BE49-F238E27FC236}">
                <a16:creationId xmlns:a16="http://schemas.microsoft.com/office/drawing/2014/main" id="{2060C0F7-61A6-4E64-A77E-AFBD8112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84060" y="0"/>
            <a:ext cx="7507940" cy="7652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etin kutusu 4">
            <a:extLst>
              <a:ext uri="{FF2B5EF4-FFF2-40B4-BE49-F238E27FC236}">
                <a16:creationId xmlns:a16="http://schemas.microsoft.com/office/drawing/2014/main" id="{90414B64-F82D-4519-94DA-F3E484A22379}"/>
              </a:ext>
            </a:extLst>
          </p:cNvPr>
          <p:cNvSpPr txBox="1"/>
          <p:nvPr/>
        </p:nvSpPr>
        <p:spPr>
          <a:xfrm>
            <a:off x="637874" y="2934455"/>
            <a:ext cx="3616073" cy="2840139"/>
          </a:xfrm>
          <a:prstGeom prst="rect">
            <a:avLst/>
          </a:prstGeom>
        </p:spPr>
        <p:txBody>
          <a:bodyPr rot="0" spcFirstLastPara="0" vertOverflow="overflow" horzOverflow="overflow" vert="horz" lIns="109728" tIns="109728" rIns="109728" bIns="91440" numCol="1" spcCol="0" rtlCol="0" fromWordArt="0" anchor="t" anchorCtr="0" forceAA="0" compatLnSpc="1">
            <a:prstTxWarp prst="textNoShape">
              <a:avLst/>
            </a:prstTxWarp>
            <a:normAutofit/>
          </a:bodyPr>
          <a:lstStyle/>
          <a:p>
            <a:pPr>
              <a:lnSpc>
                <a:spcPct val="130000"/>
              </a:lnSpc>
              <a:spcBef>
                <a:spcPts val="930"/>
              </a:spcBef>
              <a:buFont typeface="Corbel" panose="020B0503020204020204" pitchFamily="34" charset="0"/>
            </a:pPr>
            <a:r>
              <a:rPr lang="en-US" sz="1000" spc="150">
                <a:solidFill>
                  <a:schemeClr val="tx1">
                    <a:lumMod val="75000"/>
                    <a:lumOff val="25000"/>
                  </a:schemeClr>
                </a:solidFill>
              </a:rPr>
              <a:t>Traditional Turkish Ancestral Sport Matrak was taught to the Janissary, Sipahi and Ottoman public by renowned Turkish scientist Matrakçı Nasuh (1480-1564) as a Battle and Combat Art and practiced for centuries. Matrak game is a sport adopted as a scientific branch in Turkish history</a:t>
            </a:r>
          </a:p>
          <a:p>
            <a:pPr>
              <a:lnSpc>
                <a:spcPct val="130000"/>
              </a:lnSpc>
              <a:spcBef>
                <a:spcPts val="930"/>
              </a:spcBef>
              <a:buFont typeface="Corbel" panose="020B0503020204020204" pitchFamily="34" charset="0"/>
            </a:pPr>
            <a:r>
              <a:rPr lang="en-US" sz="1000" spc="150">
                <a:solidFill>
                  <a:schemeClr val="tx1">
                    <a:lumMod val="75000"/>
                    <a:lumOff val="25000"/>
                  </a:schemeClr>
                </a:solidFill>
              </a:rPr>
              <a:t>Matrak aims to raise brave, virtuous, qualified and knowledgeable sportsmen.</a:t>
            </a:r>
          </a:p>
        </p:txBody>
      </p:sp>
      <p:pic>
        <p:nvPicPr>
          <p:cNvPr id="4" name="Resim 4" descr="ağaç, kişi, açık hava, gök içeren bir resim&#10;&#10;Açıklama otomatik olarak oluşturuldu">
            <a:extLst>
              <a:ext uri="{FF2B5EF4-FFF2-40B4-BE49-F238E27FC236}">
                <a16:creationId xmlns:a16="http://schemas.microsoft.com/office/drawing/2014/main" id="{0314A00B-ED46-4DA4-B4C7-04F4952DF1B0}"/>
              </a:ext>
            </a:extLst>
          </p:cNvPr>
          <p:cNvPicPr>
            <a:picLocks noGrp="1" noChangeAspect="1"/>
          </p:cNvPicPr>
          <p:nvPr>
            <p:ph idx="1"/>
          </p:nvPr>
        </p:nvPicPr>
        <p:blipFill rotWithShape="1">
          <a:blip r:embed="rId2"/>
          <a:srcRect l="7817" r="-1" b="-1"/>
          <a:stretch/>
        </p:blipFill>
        <p:spPr>
          <a:xfrm>
            <a:off x="4695713" y="713436"/>
            <a:ext cx="7500472" cy="5431128"/>
          </a:xfrm>
          <a:prstGeom prst="rect">
            <a:avLst/>
          </a:prstGeom>
        </p:spPr>
      </p:pic>
      <p:sp>
        <p:nvSpPr>
          <p:cNvPr id="27" name="Rectangle 26">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 y="6144564"/>
            <a:ext cx="4656246" cy="7134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15122" y="6167615"/>
            <a:ext cx="747382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6241"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71343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72545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35" y="758246"/>
            <a:ext cx="4658480" cy="538631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68B3F62-626B-4F79-A06E-95CB5F88D747}"/>
              </a:ext>
            </a:extLst>
          </p:cNvPr>
          <p:cNvSpPr>
            <a:spLocks noGrp="1"/>
          </p:cNvSpPr>
          <p:nvPr>
            <p:ph type="title"/>
          </p:nvPr>
        </p:nvSpPr>
        <p:spPr>
          <a:xfrm>
            <a:off x="642918" y="1072110"/>
            <a:ext cx="3611029" cy="1862345"/>
          </a:xfrm>
        </p:spPr>
        <p:txBody>
          <a:bodyPr vert="horz" lIns="109728" tIns="109728" rIns="109728" bIns="91440" rtlCol="0" anchor="ctr">
            <a:normAutofit/>
          </a:bodyPr>
          <a:lstStyle/>
          <a:p>
            <a:r>
              <a:rPr lang="en-US"/>
              <a:t>The History Of Matrak</a:t>
            </a:r>
          </a:p>
        </p:txBody>
      </p:sp>
      <p:sp>
        <p:nvSpPr>
          <p:cNvPr id="25" name="Rectangle 24">
            <a:extLst>
              <a:ext uri="{FF2B5EF4-FFF2-40B4-BE49-F238E27FC236}">
                <a16:creationId xmlns:a16="http://schemas.microsoft.com/office/drawing/2014/main" id="{2060C0F7-61A6-4E64-A77E-AFBD8112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84060" y="0"/>
            <a:ext cx="7507940" cy="7652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etin kutusu 8">
            <a:extLst>
              <a:ext uri="{FF2B5EF4-FFF2-40B4-BE49-F238E27FC236}">
                <a16:creationId xmlns:a16="http://schemas.microsoft.com/office/drawing/2014/main" id="{03BC5F12-7D40-4FB4-8DF2-593E13D7FB87}"/>
              </a:ext>
            </a:extLst>
          </p:cNvPr>
          <p:cNvSpPr txBox="1"/>
          <p:nvPr/>
        </p:nvSpPr>
        <p:spPr>
          <a:xfrm>
            <a:off x="637874" y="2934455"/>
            <a:ext cx="3616073" cy="2840139"/>
          </a:xfrm>
          <a:prstGeom prst="rect">
            <a:avLst/>
          </a:prstGeom>
        </p:spPr>
        <p:txBody>
          <a:bodyPr rot="0" spcFirstLastPara="0" vertOverflow="overflow" horzOverflow="overflow" vert="horz" lIns="109728" tIns="109728" rIns="109728" bIns="91440" numCol="1" spcCol="0" rtlCol="0" fromWordArt="0" anchor="t" anchorCtr="0" forceAA="0" compatLnSpc="1">
            <a:prstTxWarp prst="textNoShape">
              <a:avLst/>
            </a:prstTxWarp>
            <a:normAutofit/>
          </a:bodyPr>
          <a:lstStyle/>
          <a:p>
            <a:pPr>
              <a:lnSpc>
                <a:spcPct val="130000"/>
              </a:lnSpc>
              <a:spcBef>
                <a:spcPts val="930"/>
              </a:spcBef>
              <a:buFont typeface="Corbel" panose="020B0503020204020204" pitchFamily="34" charset="0"/>
            </a:pPr>
            <a:r>
              <a:rPr lang="en-US" sz="1100" spc="150">
                <a:solidFill>
                  <a:schemeClr val="tx1">
                    <a:lumMod val="75000"/>
                    <a:lumOff val="25000"/>
                  </a:schemeClr>
                </a:solidFill>
              </a:rPr>
              <a:t>Matrak game was taught to Ottoman soldiers by Matrakçı Nasuh with new technical games added. According to notes from the Travel Book by Evliya Çelebi, Sultan Murad IV learned 70 techniques of the game. With the reforms in the military system of the Ottoman army in the 19th Century, Matrak game was forgotten.</a:t>
            </a:r>
          </a:p>
        </p:txBody>
      </p:sp>
      <p:pic>
        <p:nvPicPr>
          <p:cNvPr id="7" name="Resim 8" descr="metin, grup, farklı, oyuncak içeren bir resim&#10;&#10;Açıklama otomatik olarak oluşturuldu">
            <a:extLst>
              <a:ext uri="{FF2B5EF4-FFF2-40B4-BE49-F238E27FC236}">
                <a16:creationId xmlns:a16="http://schemas.microsoft.com/office/drawing/2014/main" id="{AAA68324-337F-4E57-9A19-1447164CD540}"/>
              </a:ext>
            </a:extLst>
          </p:cNvPr>
          <p:cNvPicPr>
            <a:picLocks noGrp="1" noChangeAspect="1"/>
          </p:cNvPicPr>
          <p:nvPr>
            <p:ph idx="1"/>
          </p:nvPr>
        </p:nvPicPr>
        <p:blipFill rotWithShape="1">
          <a:blip r:embed="rId2"/>
          <a:srcRect r="-1" b="3129"/>
          <a:stretch/>
        </p:blipFill>
        <p:spPr>
          <a:xfrm>
            <a:off x="4695713" y="713436"/>
            <a:ext cx="7500472" cy="5431128"/>
          </a:xfrm>
          <a:prstGeom prst="rect">
            <a:avLst/>
          </a:prstGeom>
        </p:spPr>
      </p:pic>
      <p:sp>
        <p:nvSpPr>
          <p:cNvPr id="27" name="Rectangle 26">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 y="6144564"/>
            <a:ext cx="4656246" cy="7134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15122" y="6167615"/>
            <a:ext cx="747382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6241"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71343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30398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35" y="758246"/>
            <a:ext cx="4658480" cy="538631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E0A8251-F350-4E34-9E05-CD5E15E796E0}"/>
              </a:ext>
            </a:extLst>
          </p:cNvPr>
          <p:cNvSpPr>
            <a:spLocks noGrp="1"/>
          </p:cNvSpPr>
          <p:nvPr>
            <p:ph type="title"/>
          </p:nvPr>
        </p:nvSpPr>
        <p:spPr>
          <a:xfrm>
            <a:off x="642918" y="1072110"/>
            <a:ext cx="3611029" cy="1862345"/>
          </a:xfrm>
        </p:spPr>
        <p:txBody>
          <a:bodyPr>
            <a:normAutofit/>
          </a:bodyPr>
          <a:lstStyle/>
          <a:p>
            <a:r>
              <a:rPr lang="tr-TR">
                <a:ea typeface="Meiryo"/>
              </a:rPr>
              <a:t>Matrak </a:t>
            </a:r>
            <a:r>
              <a:rPr lang="tr-TR" err="1">
                <a:ea typeface="Meiryo"/>
              </a:rPr>
              <a:t>Materials</a:t>
            </a:r>
            <a:endParaRPr lang="tr-TR" err="1"/>
          </a:p>
        </p:txBody>
      </p:sp>
      <p:sp>
        <p:nvSpPr>
          <p:cNvPr id="44" name="Rectangle 43">
            <a:extLst>
              <a:ext uri="{FF2B5EF4-FFF2-40B4-BE49-F238E27FC236}">
                <a16:creationId xmlns:a16="http://schemas.microsoft.com/office/drawing/2014/main" id="{2060C0F7-61A6-4E64-A77E-AFBD8112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84060" y="0"/>
            <a:ext cx="7507940" cy="7652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0E9D9B0E-BB1F-4E4E-9B0D-7D8086A82228}"/>
              </a:ext>
            </a:extLst>
          </p:cNvPr>
          <p:cNvSpPr>
            <a:spLocks noGrp="1"/>
          </p:cNvSpPr>
          <p:nvPr>
            <p:ph idx="1"/>
          </p:nvPr>
        </p:nvSpPr>
        <p:spPr>
          <a:xfrm>
            <a:off x="637874" y="2934455"/>
            <a:ext cx="3616073" cy="2840139"/>
          </a:xfrm>
        </p:spPr>
        <p:txBody>
          <a:bodyPr anchor="t">
            <a:normAutofit/>
          </a:bodyPr>
          <a:lstStyle/>
          <a:p>
            <a:pPr>
              <a:lnSpc>
                <a:spcPct val="130000"/>
              </a:lnSpc>
            </a:pPr>
            <a:r>
              <a:rPr lang="tr-TR" sz="1100" b="0">
                <a:ea typeface="+mn-lt"/>
                <a:cs typeface="+mn-lt"/>
              </a:rPr>
              <a:t>“Matrak” </a:t>
            </a:r>
            <a:r>
              <a:rPr lang="tr-TR" sz="1100" b="0" err="1">
                <a:ea typeface="+mn-lt"/>
                <a:cs typeface="+mn-lt"/>
              </a:rPr>
              <a:t>Stick</a:t>
            </a:r>
            <a:r>
              <a:rPr lang="tr-TR" sz="1100" b="0">
                <a:ea typeface="+mn-lt"/>
                <a:cs typeface="+mn-lt"/>
              </a:rPr>
              <a:t>, “Kalkan” </a:t>
            </a:r>
            <a:r>
              <a:rPr lang="tr-TR" sz="1100" b="0" err="1">
                <a:ea typeface="+mn-lt"/>
                <a:cs typeface="+mn-lt"/>
              </a:rPr>
              <a:t>Soft</a:t>
            </a:r>
            <a:r>
              <a:rPr lang="tr-TR" sz="1100" b="0">
                <a:ea typeface="+mn-lt"/>
                <a:cs typeface="+mn-lt"/>
              </a:rPr>
              <a:t> </a:t>
            </a:r>
            <a:r>
              <a:rPr lang="tr-TR" sz="1100" b="0" err="1">
                <a:ea typeface="+mn-lt"/>
                <a:cs typeface="+mn-lt"/>
              </a:rPr>
              <a:t>Pad</a:t>
            </a:r>
            <a:r>
              <a:rPr lang="tr-TR" sz="1100" b="0">
                <a:ea typeface="+mn-lt"/>
                <a:cs typeface="+mn-lt"/>
              </a:rPr>
              <a:t> </a:t>
            </a:r>
            <a:r>
              <a:rPr lang="tr-TR" sz="1100" b="0" err="1">
                <a:ea typeface="+mn-lt"/>
                <a:cs typeface="+mn-lt"/>
              </a:rPr>
              <a:t>Shield</a:t>
            </a:r>
            <a:r>
              <a:rPr lang="tr-TR" sz="1100" b="0">
                <a:ea typeface="+mn-lt"/>
                <a:cs typeface="+mn-lt"/>
              </a:rPr>
              <a:t>, “Miğfer” </a:t>
            </a:r>
            <a:r>
              <a:rPr lang="tr-TR" sz="1100" b="0" err="1">
                <a:ea typeface="+mn-lt"/>
                <a:cs typeface="+mn-lt"/>
              </a:rPr>
              <a:t>Helmet</a:t>
            </a:r>
            <a:r>
              <a:rPr lang="tr-TR" sz="1100" b="0">
                <a:ea typeface="+mn-lt"/>
                <a:cs typeface="+mn-lt"/>
              </a:rPr>
              <a:t> </a:t>
            </a:r>
            <a:r>
              <a:rPr lang="tr-TR" sz="1100" b="0" err="1">
                <a:ea typeface="+mn-lt"/>
                <a:cs typeface="+mn-lt"/>
              </a:rPr>
              <a:t>for</a:t>
            </a:r>
            <a:r>
              <a:rPr lang="tr-TR" sz="1100" b="0">
                <a:ea typeface="+mn-lt"/>
                <a:cs typeface="+mn-lt"/>
              </a:rPr>
              <a:t> </a:t>
            </a:r>
            <a:r>
              <a:rPr lang="tr-TR" sz="1100" b="0" err="1">
                <a:ea typeface="+mn-lt"/>
                <a:cs typeface="+mn-lt"/>
              </a:rPr>
              <a:t>Head</a:t>
            </a:r>
            <a:r>
              <a:rPr lang="tr-TR" sz="1100" b="0">
                <a:ea typeface="+mn-lt"/>
                <a:cs typeface="+mn-lt"/>
              </a:rPr>
              <a:t> </a:t>
            </a:r>
            <a:r>
              <a:rPr lang="tr-TR" sz="1100" b="0" err="1">
                <a:ea typeface="+mn-lt"/>
                <a:cs typeface="+mn-lt"/>
              </a:rPr>
              <a:t>Protection</a:t>
            </a:r>
            <a:r>
              <a:rPr lang="tr-TR" sz="1100" b="0">
                <a:ea typeface="+mn-lt"/>
                <a:cs typeface="+mn-lt"/>
              </a:rPr>
              <a:t>, “Aba” </a:t>
            </a:r>
            <a:r>
              <a:rPr lang="tr-TR" sz="1100" b="0" err="1">
                <a:ea typeface="+mn-lt"/>
                <a:cs typeface="+mn-lt"/>
              </a:rPr>
              <a:t>Sportsman’s</a:t>
            </a:r>
            <a:r>
              <a:rPr lang="tr-TR" sz="1100" b="0">
                <a:ea typeface="+mn-lt"/>
                <a:cs typeface="+mn-lt"/>
              </a:rPr>
              <a:t> </a:t>
            </a:r>
            <a:r>
              <a:rPr lang="tr-TR" sz="1100" b="0" err="1">
                <a:ea typeface="+mn-lt"/>
                <a:cs typeface="+mn-lt"/>
              </a:rPr>
              <a:t>Dress</a:t>
            </a:r>
            <a:r>
              <a:rPr lang="tr-TR" sz="1100" b="0">
                <a:ea typeface="+mn-lt"/>
                <a:cs typeface="+mn-lt"/>
              </a:rPr>
              <a:t>, “Tomak” </a:t>
            </a:r>
            <a:r>
              <a:rPr lang="tr-TR" sz="1100" b="0" err="1">
                <a:ea typeface="+mn-lt"/>
                <a:cs typeface="+mn-lt"/>
              </a:rPr>
              <a:t>tool</a:t>
            </a:r>
            <a:r>
              <a:rPr lang="tr-TR" sz="1100" b="0">
                <a:ea typeface="+mn-lt"/>
                <a:cs typeface="+mn-lt"/>
              </a:rPr>
              <a:t>, “Kılıç” </a:t>
            </a:r>
            <a:r>
              <a:rPr lang="tr-TR" sz="1100" b="0" err="1">
                <a:ea typeface="+mn-lt"/>
                <a:cs typeface="+mn-lt"/>
              </a:rPr>
              <a:t>Stick</a:t>
            </a:r>
            <a:r>
              <a:rPr lang="tr-TR" sz="1100" b="0">
                <a:ea typeface="+mn-lt"/>
                <a:cs typeface="+mn-lt"/>
              </a:rPr>
              <a:t>/</a:t>
            </a:r>
            <a:r>
              <a:rPr lang="tr-TR" sz="1100" b="0" err="1">
                <a:ea typeface="+mn-lt"/>
                <a:cs typeface="+mn-lt"/>
              </a:rPr>
              <a:t>Machete</a:t>
            </a:r>
            <a:r>
              <a:rPr lang="tr-TR" sz="1100" b="0">
                <a:ea typeface="+mn-lt"/>
                <a:cs typeface="+mn-lt"/>
              </a:rPr>
              <a:t> </a:t>
            </a:r>
            <a:r>
              <a:rPr lang="tr-TR" sz="1100" b="0" err="1">
                <a:ea typeface="+mn-lt"/>
                <a:cs typeface="+mn-lt"/>
              </a:rPr>
              <a:t>with</a:t>
            </a:r>
            <a:r>
              <a:rPr lang="tr-TR" sz="1100" b="0">
                <a:ea typeface="+mn-lt"/>
                <a:cs typeface="+mn-lt"/>
              </a:rPr>
              <a:t> </a:t>
            </a:r>
            <a:r>
              <a:rPr lang="tr-TR" sz="1100" b="0" err="1">
                <a:ea typeface="+mn-lt"/>
                <a:cs typeface="+mn-lt"/>
              </a:rPr>
              <a:t>protection</a:t>
            </a:r>
            <a:r>
              <a:rPr lang="tr-TR" sz="1100" b="0">
                <a:ea typeface="+mn-lt"/>
                <a:cs typeface="+mn-lt"/>
              </a:rPr>
              <a:t> in </a:t>
            </a:r>
            <a:r>
              <a:rPr lang="tr-TR" sz="1100" b="0" err="1">
                <a:ea typeface="+mn-lt"/>
                <a:cs typeface="+mn-lt"/>
              </a:rPr>
              <a:t>the</a:t>
            </a:r>
            <a:r>
              <a:rPr lang="tr-TR" sz="1100" b="0">
                <a:ea typeface="+mn-lt"/>
                <a:cs typeface="+mn-lt"/>
              </a:rPr>
              <a:t> form of </a:t>
            </a:r>
            <a:r>
              <a:rPr lang="tr-TR" sz="1100" b="0" err="1">
                <a:ea typeface="+mn-lt"/>
                <a:cs typeface="+mn-lt"/>
              </a:rPr>
              <a:t>Turkish</a:t>
            </a:r>
            <a:r>
              <a:rPr lang="tr-TR" sz="1100" b="0">
                <a:ea typeface="+mn-lt"/>
                <a:cs typeface="+mn-lt"/>
              </a:rPr>
              <a:t> </a:t>
            </a:r>
            <a:r>
              <a:rPr lang="tr-TR" sz="1100" b="0" err="1">
                <a:ea typeface="+mn-lt"/>
                <a:cs typeface="+mn-lt"/>
              </a:rPr>
              <a:t>sword</a:t>
            </a:r>
            <a:r>
              <a:rPr lang="tr-TR" sz="1100" b="0">
                <a:ea typeface="+mn-lt"/>
                <a:cs typeface="+mn-lt"/>
              </a:rPr>
              <a:t>, “Zırh” Body </a:t>
            </a:r>
            <a:r>
              <a:rPr lang="tr-TR" sz="1100" b="0" err="1">
                <a:ea typeface="+mn-lt"/>
                <a:cs typeface="+mn-lt"/>
              </a:rPr>
              <a:t>guard</a:t>
            </a:r>
            <a:r>
              <a:rPr lang="tr-TR" sz="1100" b="0">
                <a:ea typeface="+mn-lt"/>
                <a:cs typeface="+mn-lt"/>
              </a:rPr>
              <a:t> </a:t>
            </a:r>
            <a:r>
              <a:rPr lang="tr-TR" sz="1100" b="0" err="1">
                <a:ea typeface="+mn-lt"/>
                <a:cs typeface="+mn-lt"/>
              </a:rPr>
              <a:t>Armor</a:t>
            </a:r>
            <a:r>
              <a:rPr lang="tr-TR" sz="1100" b="0">
                <a:ea typeface="+mn-lt"/>
                <a:cs typeface="+mn-lt"/>
              </a:rPr>
              <a:t>, “Kolçak” </a:t>
            </a:r>
            <a:r>
              <a:rPr lang="tr-TR" sz="1100" b="0" err="1">
                <a:ea typeface="+mn-lt"/>
                <a:cs typeface="+mn-lt"/>
              </a:rPr>
              <a:t>Hand</a:t>
            </a:r>
            <a:r>
              <a:rPr lang="tr-TR" sz="1100" b="0">
                <a:ea typeface="+mn-lt"/>
                <a:cs typeface="+mn-lt"/>
              </a:rPr>
              <a:t> </a:t>
            </a:r>
            <a:r>
              <a:rPr lang="tr-TR" sz="1100" b="0" err="1">
                <a:ea typeface="+mn-lt"/>
                <a:cs typeface="+mn-lt"/>
              </a:rPr>
              <a:t>and</a:t>
            </a:r>
            <a:r>
              <a:rPr lang="tr-TR" sz="1100" b="0">
                <a:ea typeface="+mn-lt"/>
                <a:cs typeface="+mn-lt"/>
              </a:rPr>
              <a:t> </a:t>
            </a:r>
            <a:r>
              <a:rPr lang="tr-TR" sz="1100" b="0" err="1">
                <a:ea typeface="+mn-lt"/>
                <a:cs typeface="+mn-lt"/>
              </a:rPr>
              <a:t>Arm</a:t>
            </a:r>
            <a:r>
              <a:rPr lang="tr-TR" sz="1100" b="0">
                <a:ea typeface="+mn-lt"/>
                <a:cs typeface="+mn-lt"/>
              </a:rPr>
              <a:t> </a:t>
            </a:r>
            <a:r>
              <a:rPr lang="tr-TR" sz="1100" b="0" err="1">
                <a:ea typeface="+mn-lt"/>
                <a:cs typeface="+mn-lt"/>
              </a:rPr>
              <a:t>Protection</a:t>
            </a:r>
            <a:r>
              <a:rPr lang="tr-TR" sz="1100" b="0">
                <a:ea typeface="+mn-lt"/>
                <a:cs typeface="+mn-lt"/>
              </a:rPr>
              <a:t> </a:t>
            </a:r>
            <a:r>
              <a:rPr lang="tr-TR" sz="1100" b="0" err="1">
                <a:ea typeface="+mn-lt"/>
                <a:cs typeface="+mn-lt"/>
              </a:rPr>
              <a:t>Armbands</a:t>
            </a:r>
            <a:r>
              <a:rPr lang="tr-TR" sz="1100" b="0">
                <a:ea typeface="+mn-lt"/>
                <a:cs typeface="+mn-lt"/>
              </a:rPr>
              <a:t>, “</a:t>
            </a:r>
            <a:r>
              <a:rPr lang="tr-TR" sz="1100" b="0" err="1">
                <a:ea typeface="+mn-lt"/>
                <a:cs typeface="+mn-lt"/>
              </a:rPr>
              <a:t>Dizçek</a:t>
            </a:r>
            <a:r>
              <a:rPr lang="tr-TR" sz="1100" b="0">
                <a:ea typeface="+mn-lt"/>
                <a:cs typeface="+mn-lt"/>
              </a:rPr>
              <a:t>” </a:t>
            </a:r>
            <a:r>
              <a:rPr lang="tr-TR" sz="1100" b="0" err="1">
                <a:ea typeface="+mn-lt"/>
                <a:cs typeface="+mn-lt"/>
              </a:rPr>
              <a:t>Foot</a:t>
            </a:r>
            <a:r>
              <a:rPr lang="tr-TR" sz="1100" b="0">
                <a:ea typeface="+mn-lt"/>
                <a:cs typeface="+mn-lt"/>
              </a:rPr>
              <a:t> </a:t>
            </a:r>
            <a:r>
              <a:rPr lang="tr-TR" sz="1100" b="0" err="1">
                <a:ea typeface="+mn-lt"/>
                <a:cs typeface="+mn-lt"/>
              </a:rPr>
              <a:t>and</a:t>
            </a:r>
            <a:r>
              <a:rPr lang="tr-TR" sz="1100" b="0">
                <a:ea typeface="+mn-lt"/>
                <a:cs typeface="+mn-lt"/>
              </a:rPr>
              <a:t> </a:t>
            </a:r>
            <a:r>
              <a:rPr lang="tr-TR" sz="1100" b="0" err="1">
                <a:ea typeface="+mn-lt"/>
                <a:cs typeface="+mn-lt"/>
              </a:rPr>
              <a:t>Knee</a:t>
            </a:r>
            <a:r>
              <a:rPr lang="tr-TR" sz="1100" b="0">
                <a:ea typeface="+mn-lt"/>
                <a:cs typeface="+mn-lt"/>
              </a:rPr>
              <a:t> </a:t>
            </a:r>
            <a:r>
              <a:rPr lang="tr-TR" sz="1100" b="0" err="1">
                <a:ea typeface="+mn-lt"/>
                <a:cs typeface="+mn-lt"/>
              </a:rPr>
              <a:t>Protection</a:t>
            </a:r>
            <a:r>
              <a:rPr lang="tr-TR" sz="1100" b="0">
                <a:ea typeface="+mn-lt"/>
                <a:cs typeface="+mn-lt"/>
              </a:rPr>
              <a:t> </a:t>
            </a:r>
            <a:r>
              <a:rPr lang="tr-TR" sz="1100" b="0" err="1">
                <a:ea typeface="+mn-lt"/>
                <a:cs typeface="+mn-lt"/>
              </a:rPr>
              <a:t>Knee</a:t>
            </a:r>
            <a:r>
              <a:rPr lang="tr-TR" sz="1100" b="0">
                <a:ea typeface="+mn-lt"/>
                <a:cs typeface="+mn-lt"/>
              </a:rPr>
              <a:t> </a:t>
            </a:r>
            <a:r>
              <a:rPr lang="tr-TR" sz="1100" b="0" err="1">
                <a:ea typeface="+mn-lt"/>
                <a:cs typeface="+mn-lt"/>
              </a:rPr>
              <a:t>Guard</a:t>
            </a:r>
            <a:r>
              <a:rPr lang="tr-TR" sz="1100" b="0">
                <a:ea typeface="+mn-lt"/>
                <a:cs typeface="+mn-lt"/>
              </a:rPr>
              <a:t> </a:t>
            </a:r>
            <a:r>
              <a:rPr lang="tr-TR" sz="1100" b="0" err="1">
                <a:ea typeface="+mn-lt"/>
                <a:cs typeface="+mn-lt"/>
              </a:rPr>
              <a:t>and</a:t>
            </a:r>
            <a:r>
              <a:rPr lang="tr-TR" sz="1100" b="0">
                <a:ea typeface="+mn-lt"/>
                <a:cs typeface="+mn-lt"/>
              </a:rPr>
              <a:t> “</a:t>
            </a:r>
            <a:r>
              <a:rPr lang="tr-TR" sz="1100" b="0" err="1">
                <a:ea typeface="+mn-lt"/>
                <a:cs typeface="+mn-lt"/>
              </a:rPr>
              <a:t>Kagi</a:t>
            </a:r>
            <a:r>
              <a:rPr lang="tr-TR" sz="1100" b="0">
                <a:ea typeface="+mn-lt"/>
                <a:cs typeface="+mn-lt"/>
              </a:rPr>
              <a:t>” </a:t>
            </a:r>
            <a:r>
              <a:rPr lang="tr-TR" sz="1100" b="0" err="1">
                <a:ea typeface="+mn-lt"/>
                <a:cs typeface="+mn-lt"/>
              </a:rPr>
              <a:t>Groin</a:t>
            </a:r>
            <a:r>
              <a:rPr lang="tr-TR" sz="1100" b="0">
                <a:ea typeface="+mn-lt"/>
                <a:cs typeface="+mn-lt"/>
              </a:rPr>
              <a:t> </a:t>
            </a:r>
            <a:r>
              <a:rPr lang="tr-TR" sz="1100" b="0" err="1">
                <a:ea typeface="+mn-lt"/>
                <a:cs typeface="+mn-lt"/>
              </a:rPr>
              <a:t>Guard</a:t>
            </a:r>
            <a:r>
              <a:rPr lang="tr-TR" sz="1100" b="0">
                <a:ea typeface="+mn-lt"/>
                <a:cs typeface="+mn-lt"/>
              </a:rPr>
              <a:t> </a:t>
            </a:r>
            <a:r>
              <a:rPr lang="tr-TR" sz="1100" b="0" err="1">
                <a:ea typeface="+mn-lt"/>
                <a:cs typeface="+mn-lt"/>
              </a:rPr>
              <a:t>materials</a:t>
            </a:r>
            <a:r>
              <a:rPr lang="tr-TR" sz="1100" b="0">
                <a:ea typeface="+mn-lt"/>
                <a:cs typeface="+mn-lt"/>
              </a:rPr>
              <a:t> </a:t>
            </a:r>
            <a:r>
              <a:rPr lang="tr-TR" sz="1100" b="0" err="1">
                <a:ea typeface="+mn-lt"/>
                <a:cs typeface="+mn-lt"/>
              </a:rPr>
              <a:t>are</a:t>
            </a:r>
            <a:r>
              <a:rPr lang="tr-TR" sz="1100" b="0">
                <a:ea typeface="+mn-lt"/>
                <a:cs typeface="+mn-lt"/>
              </a:rPr>
              <a:t> </a:t>
            </a:r>
            <a:r>
              <a:rPr lang="tr-TR" sz="1100" b="0" err="1">
                <a:ea typeface="+mn-lt"/>
                <a:cs typeface="+mn-lt"/>
              </a:rPr>
              <a:t>utilized</a:t>
            </a:r>
            <a:r>
              <a:rPr lang="tr-TR" sz="1100" b="0">
                <a:ea typeface="+mn-lt"/>
                <a:cs typeface="+mn-lt"/>
              </a:rPr>
              <a:t>.</a:t>
            </a:r>
            <a:endParaRPr lang="tr-TR" sz="1100"/>
          </a:p>
        </p:txBody>
      </p:sp>
      <p:pic>
        <p:nvPicPr>
          <p:cNvPr id="4" name="Resim 4" descr="iç mekan, döşeli, küme içeren bir resim&#10;&#10;Açıklama otomatik olarak oluşturuldu">
            <a:extLst>
              <a:ext uri="{FF2B5EF4-FFF2-40B4-BE49-F238E27FC236}">
                <a16:creationId xmlns:a16="http://schemas.microsoft.com/office/drawing/2014/main" id="{2A77321C-A333-48FE-A7FB-781A5A94A973}"/>
              </a:ext>
            </a:extLst>
          </p:cNvPr>
          <p:cNvPicPr>
            <a:picLocks noChangeAspect="1"/>
          </p:cNvPicPr>
          <p:nvPr/>
        </p:nvPicPr>
        <p:blipFill>
          <a:blip r:embed="rId2"/>
          <a:stretch>
            <a:fillRect/>
          </a:stretch>
        </p:blipFill>
        <p:spPr>
          <a:xfrm>
            <a:off x="5188714" y="1594091"/>
            <a:ext cx="6514470" cy="3669818"/>
          </a:xfrm>
          <a:prstGeom prst="rect">
            <a:avLst/>
          </a:prstGeom>
        </p:spPr>
      </p:pic>
      <p:sp>
        <p:nvSpPr>
          <p:cNvPr id="46" name="Rectangle 45">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 y="6144564"/>
            <a:ext cx="4656246" cy="7134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15122" y="6167615"/>
            <a:ext cx="747382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6241"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71343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02630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35" y="758246"/>
            <a:ext cx="4658480" cy="538631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FDD7F2B-7C47-433B-A6A6-8B769344B502}"/>
              </a:ext>
            </a:extLst>
          </p:cNvPr>
          <p:cNvSpPr>
            <a:spLocks noGrp="1"/>
          </p:cNvSpPr>
          <p:nvPr>
            <p:ph type="title"/>
          </p:nvPr>
        </p:nvSpPr>
        <p:spPr>
          <a:xfrm>
            <a:off x="642918" y="1072110"/>
            <a:ext cx="3611029" cy="1862345"/>
          </a:xfrm>
        </p:spPr>
        <p:txBody>
          <a:bodyPr>
            <a:normAutofit/>
          </a:bodyPr>
          <a:lstStyle/>
          <a:p>
            <a:r>
              <a:rPr lang="tr-TR" sz="3300" err="1">
                <a:ea typeface="Meiryo"/>
              </a:rPr>
              <a:t>The</a:t>
            </a:r>
            <a:r>
              <a:rPr lang="tr-TR" sz="3300">
                <a:ea typeface="Meiryo"/>
              </a:rPr>
              <a:t> </a:t>
            </a:r>
            <a:r>
              <a:rPr lang="tr-TR" sz="3300" err="1">
                <a:ea typeface="Meiryo"/>
              </a:rPr>
              <a:t>Benefits</a:t>
            </a:r>
            <a:r>
              <a:rPr lang="tr-TR" sz="3300">
                <a:ea typeface="Meiryo"/>
              </a:rPr>
              <a:t> Of </a:t>
            </a:r>
            <a:r>
              <a:rPr lang="tr-TR" sz="3300" err="1">
                <a:ea typeface="Meiryo"/>
              </a:rPr>
              <a:t>The</a:t>
            </a:r>
            <a:r>
              <a:rPr lang="tr-TR" sz="3300">
                <a:ea typeface="Meiryo"/>
              </a:rPr>
              <a:t> Matrak</a:t>
            </a:r>
            <a:endParaRPr lang="tr-TR" sz="3300"/>
          </a:p>
        </p:txBody>
      </p:sp>
      <p:sp>
        <p:nvSpPr>
          <p:cNvPr id="25" name="Rectangle 24">
            <a:extLst>
              <a:ext uri="{FF2B5EF4-FFF2-40B4-BE49-F238E27FC236}">
                <a16:creationId xmlns:a16="http://schemas.microsoft.com/office/drawing/2014/main" id="{2060C0F7-61A6-4E64-A77E-AFBD8112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84060" y="0"/>
            <a:ext cx="7507940" cy="7652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DC3940CF-4F2F-4E7D-9D52-05DA8FD8E184}"/>
              </a:ext>
            </a:extLst>
          </p:cNvPr>
          <p:cNvSpPr>
            <a:spLocks noGrp="1"/>
          </p:cNvSpPr>
          <p:nvPr>
            <p:ph idx="1"/>
          </p:nvPr>
        </p:nvSpPr>
        <p:spPr>
          <a:xfrm>
            <a:off x="637874" y="2934455"/>
            <a:ext cx="3616073" cy="2840139"/>
          </a:xfrm>
        </p:spPr>
        <p:txBody>
          <a:bodyPr anchor="t">
            <a:normAutofit/>
          </a:bodyPr>
          <a:lstStyle/>
          <a:p>
            <a:pPr>
              <a:lnSpc>
                <a:spcPct val="130000"/>
              </a:lnSpc>
            </a:pPr>
            <a:r>
              <a:rPr lang="tr-TR" sz="1300" b="0" err="1">
                <a:ea typeface="+mn-lt"/>
                <a:cs typeface="+mn-lt"/>
              </a:rPr>
              <a:t>Sportsmen</a:t>
            </a:r>
            <a:r>
              <a:rPr lang="tr-TR" sz="1300" b="0">
                <a:ea typeface="+mn-lt"/>
                <a:cs typeface="+mn-lt"/>
              </a:rPr>
              <a:t> </a:t>
            </a:r>
            <a:r>
              <a:rPr lang="tr-TR" sz="1300" b="0" err="1">
                <a:ea typeface="+mn-lt"/>
                <a:cs typeface="+mn-lt"/>
              </a:rPr>
              <a:t>who</a:t>
            </a:r>
            <a:r>
              <a:rPr lang="tr-TR" sz="1300" b="0">
                <a:ea typeface="+mn-lt"/>
                <a:cs typeface="+mn-lt"/>
              </a:rPr>
              <a:t> </a:t>
            </a:r>
            <a:r>
              <a:rPr lang="tr-TR" sz="1300" b="0" err="1">
                <a:ea typeface="+mn-lt"/>
                <a:cs typeface="+mn-lt"/>
              </a:rPr>
              <a:t>receive</a:t>
            </a:r>
            <a:r>
              <a:rPr lang="tr-TR" sz="1300" b="0">
                <a:ea typeface="+mn-lt"/>
                <a:cs typeface="+mn-lt"/>
              </a:rPr>
              <a:t> Matrak </a:t>
            </a:r>
            <a:r>
              <a:rPr lang="tr-TR" sz="1300" b="0" err="1">
                <a:ea typeface="+mn-lt"/>
                <a:cs typeface="+mn-lt"/>
              </a:rPr>
              <a:t>training</a:t>
            </a:r>
            <a:r>
              <a:rPr lang="tr-TR" sz="1300" b="0">
                <a:ea typeface="+mn-lt"/>
                <a:cs typeface="+mn-lt"/>
              </a:rPr>
              <a:t> </a:t>
            </a:r>
            <a:r>
              <a:rPr lang="tr-TR" sz="1300" b="0" err="1">
                <a:ea typeface="+mn-lt"/>
                <a:cs typeface="+mn-lt"/>
              </a:rPr>
              <a:t>learn</a:t>
            </a:r>
            <a:r>
              <a:rPr lang="tr-TR" sz="1300" b="0">
                <a:ea typeface="+mn-lt"/>
                <a:cs typeface="+mn-lt"/>
              </a:rPr>
              <a:t> </a:t>
            </a:r>
            <a:r>
              <a:rPr lang="tr-TR" sz="1300" b="0" err="1">
                <a:ea typeface="+mn-lt"/>
                <a:cs typeface="+mn-lt"/>
              </a:rPr>
              <a:t>Turkish</a:t>
            </a:r>
            <a:r>
              <a:rPr lang="tr-TR" sz="1300" b="0">
                <a:ea typeface="+mn-lt"/>
                <a:cs typeface="+mn-lt"/>
              </a:rPr>
              <a:t> </a:t>
            </a:r>
            <a:r>
              <a:rPr lang="tr-TR" sz="1300" b="0" err="1">
                <a:ea typeface="+mn-lt"/>
                <a:cs typeface="+mn-lt"/>
              </a:rPr>
              <a:t>culture</a:t>
            </a:r>
            <a:r>
              <a:rPr lang="tr-TR" sz="1300" b="0">
                <a:ea typeface="+mn-lt"/>
                <a:cs typeface="+mn-lt"/>
              </a:rPr>
              <a:t> </a:t>
            </a:r>
            <a:r>
              <a:rPr lang="tr-TR" sz="1300" b="0" err="1">
                <a:ea typeface="+mn-lt"/>
                <a:cs typeface="+mn-lt"/>
              </a:rPr>
              <a:t>and</a:t>
            </a:r>
            <a:r>
              <a:rPr lang="tr-TR" sz="1300" b="0">
                <a:ea typeface="+mn-lt"/>
                <a:cs typeface="+mn-lt"/>
              </a:rPr>
              <a:t> </a:t>
            </a:r>
            <a:r>
              <a:rPr lang="tr-TR" sz="1300" b="0" err="1">
                <a:ea typeface="+mn-lt"/>
                <a:cs typeface="+mn-lt"/>
              </a:rPr>
              <a:t>social</a:t>
            </a:r>
            <a:r>
              <a:rPr lang="tr-TR" sz="1300" b="0">
                <a:ea typeface="+mn-lt"/>
                <a:cs typeface="+mn-lt"/>
              </a:rPr>
              <a:t> </a:t>
            </a:r>
            <a:r>
              <a:rPr lang="tr-TR" sz="1300" b="0" err="1">
                <a:ea typeface="+mn-lt"/>
                <a:cs typeface="+mn-lt"/>
              </a:rPr>
              <a:t>ethics</a:t>
            </a:r>
            <a:r>
              <a:rPr lang="tr-TR" sz="1300" b="0">
                <a:ea typeface="+mn-lt"/>
                <a:cs typeface="+mn-lt"/>
              </a:rPr>
              <a:t> </a:t>
            </a:r>
            <a:r>
              <a:rPr lang="tr-TR" sz="1300" b="0" err="1">
                <a:ea typeface="+mn-lt"/>
                <a:cs typeface="+mn-lt"/>
              </a:rPr>
              <a:t>tenets</a:t>
            </a:r>
            <a:r>
              <a:rPr lang="tr-TR" sz="1300" b="0">
                <a:ea typeface="+mn-lt"/>
                <a:cs typeface="+mn-lt"/>
              </a:rPr>
              <a:t> </a:t>
            </a:r>
            <a:r>
              <a:rPr lang="tr-TR" sz="1300" b="0" err="1">
                <a:ea typeface="+mn-lt"/>
                <a:cs typeface="+mn-lt"/>
              </a:rPr>
              <a:t>within</a:t>
            </a:r>
            <a:r>
              <a:rPr lang="tr-TR" sz="1300" b="0">
                <a:ea typeface="+mn-lt"/>
                <a:cs typeface="+mn-lt"/>
              </a:rPr>
              <a:t> a </a:t>
            </a:r>
            <a:r>
              <a:rPr lang="tr-TR" sz="1300" b="0" err="1">
                <a:ea typeface="+mn-lt"/>
                <a:cs typeface="+mn-lt"/>
              </a:rPr>
              <a:t>natural</a:t>
            </a:r>
            <a:r>
              <a:rPr lang="tr-TR" sz="1300" b="0">
                <a:ea typeface="+mn-lt"/>
                <a:cs typeface="+mn-lt"/>
              </a:rPr>
              <a:t> </a:t>
            </a:r>
            <a:r>
              <a:rPr lang="tr-TR" sz="1300" b="0" err="1">
                <a:ea typeface="+mn-lt"/>
                <a:cs typeface="+mn-lt"/>
              </a:rPr>
              <a:t>learning</a:t>
            </a:r>
            <a:r>
              <a:rPr lang="tr-TR" sz="1300" b="0">
                <a:ea typeface="+mn-lt"/>
                <a:cs typeface="+mn-lt"/>
              </a:rPr>
              <a:t> </a:t>
            </a:r>
            <a:r>
              <a:rPr lang="tr-TR" sz="1300" b="0" err="1">
                <a:ea typeface="+mn-lt"/>
                <a:cs typeface="+mn-lt"/>
              </a:rPr>
              <a:t>process</a:t>
            </a:r>
            <a:r>
              <a:rPr lang="tr-TR" sz="1300" b="0">
                <a:ea typeface="+mn-lt"/>
                <a:cs typeface="+mn-lt"/>
              </a:rPr>
              <a:t>. </a:t>
            </a:r>
            <a:r>
              <a:rPr lang="tr-TR" sz="1300" b="0" err="1">
                <a:ea typeface="+mn-lt"/>
                <a:cs typeface="+mn-lt"/>
              </a:rPr>
              <a:t>Socializing</a:t>
            </a:r>
            <a:r>
              <a:rPr lang="tr-TR" sz="1300" b="0">
                <a:ea typeface="+mn-lt"/>
                <a:cs typeface="+mn-lt"/>
              </a:rPr>
              <a:t> </a:t>
            </a:r>
            <a:r>
              <a:rPr lang="tr-TR" sz="1300" b="0" err="1">
                <a:ea typeface="+mn-lt"/>
                <a:cs typeface="+mn-lt"/>
              </a:rPr>
              <a:t>with</a:t>
            </a:r>
            <a:r>
              <a:rPr lang="tr-TR" sz="1300" b="0">
                <a:ea typeface="+mn-lt"/>
                <a:cs typeface="+mn-lt"/>
              </a:rPr>
              <a:t> an </a:t>
            </a:r>
            <a:r>
              <a:rPr lang="tr-TR" sz="1300" b="0" err="1">
                <a:ea typeface="+mn-lt"/>
                <a:cs typeface="+mn-lt"/>
              </a:rPr>
              <a:t>entertaining</a:t>
            </a:r>
            <a:r>
              <a:rPr lang="tr-TR" sz="1300" b="0">
                <a:ea typeface="+mn-lt"/>
                <a:cs typeface="+mn-lt"/>
              </a:rPr>
              <a:t> </a:t>
            </a:r>
            <a:r>
              <a:rPr lang="tr-TR" sz="1300" b="0" err="1">
                <a:ea typeface="+mn-lt"/>
                <a:cs typeface="+mn-lt"/>
              </a:rPr>
              <a:t>training</a:t>
            </a:r>
            <a:r>
              <a:rPr lang="tr-TR" sz="1300" b="0">
                <a:ea typeface="+mn-lt"/>
                <a:cs typeface="+mn-lt"/>
              </a:rPr>
              <a:t> </a:t>
            </a:r>
            <a:r>
              <a:rPr lang="tr-TR" sz="1300" b="0" err="1">
                <a:ea typeface="+mn-lt"/>
                <a:cs typeface="+mn-lt"/>
              </a:rPr>
              <a:t>method</a:t>
            </a:r>
            <a:r>
              <a:rPr lang="tr-TR" sz="1300" b="0">
                <a:ea typeface="+mn-lt"/>
                <a:cs typeface="+mn-lt"/>
              </a:rPr>
              <a:t>, </a:t>
            </a:r>
            <a:r>
              <a:rPr lang="tr-TR" sz="1300" b="0" err="1">
                <a:ea typeface="+mn-lt"/>
                <a:cs typeface="+mn-lt"/>
              </a:rPr>
              <a:t>sportsmen</a:t>
            </a:r>
            <a:r>
              <a:rPr lang="tr-TR" sz="1300" b="0">
                <a:ea typeface="+mn-lt"/>
                <a:cs typeface="+mn-lt"/>
              </a:rPr>
              <a:t> </a:t>
            </a:r>
            <a:r>
              <a:rPr lang="tr-TR" sz="1300" b="0" err="1">
                <a:ea typeface="+mn-lt"/>
                <a:cs typeface="+mn-lt"/>
              </a:rPr>
              <a:t>also</a:t>
            </a:r>
            <a:r>
              <a:rPr lang="tr-TR" sz="1300" b="0">
                <a:ea typeface="+mn-lt"/>
                <a:cs typeface="+mn-lt"/>
              </a:rPr>
              <a:t> </a:t>
            </a:r>
            <a:r>
              <a:rPr lang="tr-TR" sz="1300" b="0" err="1">
                <a:ea typeface="+mn-lt"/>
                <a:cs typeface="+mn-lt"/>
              </a:rPr>
              <a:t>receive</a:t>
            </a:r>
            <a:r>
              <a:rPr lang="tr-TR" sz="1300" b="0">
                <a:ea typeface="+mn-lt"/>
                <a:cs typeface="+mn-lt"/>
              </a:rPr>
              <a:t> </a:t>
            </a:r>
            <a:r>
              <a:rPr lang="tr-TR" sz="1300" b="0" err="1">
                <a:ea typeface="+mn-lt"/>
                <a:cs typeface="+mn-lt"/>
              </a:rPr>
              <a:t>benefits</a:t>
            </a:r>
            <a:r>
              <a:rPr lang="tr-TR" sz="1300" b="0">
                <a:ea typeface="+mn-lt"/>
                <a:cs typeface="+mn-lt"/>
              </a:rPr>
              <a:t> </a:t>
            </a:r>
            <a:r>
              <a:rPr lang="tr-TR" sz="1300" b="0" err="1">
                <a:ea typeface="+mn-lt"/>
                <a:cs typeface="+mn-lt"/>
              </a:rPr>
              <a:t>to</a:t>
            </a:r>
            <a:r>
              <a:rPr lang="tr-TR" sz="1300" b="0">
                <a:ea typeface="+mn-lt"/>
                <a:cs typeface="+mn-lt"/>
              </a:rPr>
              <a:t> </a:t>
            </a:r>
            <a:r>
              <a:rPr lang="tr-TR" sz="1300" b="0" err="1">
                <a:ea typeface="+mn-lt"/>
                <a:cs typeface="+mn-lt"/>
              </a:rPr>
              <a:t>their</a:t>
            </a:r>
            <a:r>
              <a:rPr lang="tr-TR" sz="1300" b="0">
                <a:ea typeface="+mn-lt"/>
                <a:cs typeface="+mn-lt"/>
              </a:rPr>
              <a:t> </a:t>
            </a:r>
            <a:r>
              <a:rPr lang="tr-TR" sz="1300" b="0" err="1">
                <a:ea typeface="+mn-lt"/>
                <a:cs typeface="+mn-lt"/>
              </a:rPr>
              <a:t>mental</a:t>
            </a:r>
            <a:r>
              <a:rPr lang="tr-TR" sz="1300" b="0">
                <a:ea typeface="+mn-lt"/>
                <a:cs typeface="+mn-lt"/>
              </a:rPr>
              <a:t> </a:t>
            </a:r>
            <a:r>
              <a:rPr lang="tr-TR" sz="1300" b="0" err="1">
                <a:ea typeface="+mn-lt"/>
                <a:cs typeface="+mn-lt"/>
              </a:rPr>
              <a:t>development</a:t>
            </a:r>
            <a:r>
              <a:rPr lang="tr-TR" sz="1300" b="0">
                <a:ea typeface="+mn-lt"/>
                <a:cs typeface="+mn-lt"/>
              </a:rPr>
              <a:t> </a:t>
            </a:r>
            <a:r>
              <a:rPr lang="tr-TR" sz="1300" b="0" err="1">
                <a:ea typeface="+mn-lt"/>
                <a:cs typeface="+mn-lt"/>
              </a:rPr>
              <a:t>with</a:t>
            </a:r>
            <a:r>
              <a:rPr lang="tr-TR" sz="1300" b="0">
                <a:ea typeface="+mn-lt"/>
                <a:cs typeface="+mn-lt"/>
              </a:rPr>
              <a:t> </a:t>
            </a:r>
            <a:r>
              <a:rPr lang="tr-TR" sz="1300" b="0" err="1">
                <a:ea typeface="+mn-lt"/>
                <a:cs typeface="+mn-lt"/>
              </a:rPr>
              <a:t>creating</a:t>
            </a:r>
            <a:r>
              <a:rPr lang="tr-TR" sz="1300" b="0">
                <a:ea typeface="+mn-lt"/>
                <a:cs typeface="+mn-lt"/>
              </a:rPr>
              <a:t> </a:t>
            </a:r>
            <a:r>
              <a:rPr lang="tr-TR" sz="1300" b="0" err="1">
                <a:ea typeface="+mn-lt"/>
                <a:cs typeface="+mn-lt"/>
              </a:rPr>
              <a:t>tactics</a:t>
            </a:r>
            <a:r>
              <a:rPr lang="tr-TR" sz="1300" b="0">
                <a:ea typeface="+mn-lt"/>
                <a:cs typeface="+mn-lt"/>
              </a:rPr>
              <a:t> </a:t>
            </a:r>
            <a:r>
              <a:rPr lang="tr-TR" sz="1300" b="0" err="1">
                <a:ea typeface="+mn-lt"/>
                <a:cs typeface="+mn-lt"/>
              </a:rPr>
              <a:t>playmaking</a:t>
            </a:r>
            <a:r>
              <a:rPr lang="tr-TR" sz="1300" b="0">
                <a:ea typeface="+mn-lt"/>
                <a:cs typeface="+mn-lt"/>
              </a:rPr>
              <a:t> </a:t>
            </a:r>
            <a:r>
              <a:rPr lang="tr-TR" sz="1300" b="0" err="1">
                <a:ea typeface="+mn-lt"/>
                <a:cs typeface="+mn-lt"/>
              </a:rPr>
              <a:t>structures</a:t>
            </a:r>
            <a:r>
              <a:rPr lang="tr-TR" sz="1300" b="0">
                <a:ea typeface="+mn-lt"/>
                <a:cs typeface="+mn-lt"/>
              </a:rPr>
              <a:t> </a:t>
            </a:r>
            <a:r>
              <a:rPr lang="tr-TR" sz="1300" b="0" err="1">
                <a:ea typeface="+mn-lt"/>
                <a:cs typeface="+mn-lt"/>
              </a:rPr>
              <a:t>existing</a:t>
            </a:r>
            <a:r>
              <a:rPr lang="tr-TR" sz="1300" b="0">
                <a:ea typeface="+mn-lt"/>
                <a:cs typeface="+mn-lt"/>
              </a:rPr>
              <a:t> in </a:t>
            </a:r>
            <a:r>
              <a:rPr lang="tr-TR" sz="1300" b="0" err="1">
                <a:ea typeface="+mn-lt"/>
                <a:cs typeface="+mn-lt"/>
              </a:rPr>
              <a:t>the</a:t>
            </a:r>
            <a:r>
              <a:rPr lang="tr-TR" sz="1300" b="0">
                <a:ea typeface="+mn-lt"/>
                <a:cs typeface="+mn-lt"/>
              </a:rPr>
              <a:t> Matrak </a:t>
            </a:r>
            <a:r>
              <a:rPr lang="tr-TR" sz="1300" b="0" err="1">
                <a:ea typeface="+mn-lt"/>
                <a:cs typeface="+mn-lt"/>
              </a:rPr>
              <a:t>teaching</a:t>
            </a:r>
            <a:r>
              <a:rPr lang="tr-TR" sz="1300" b="0">
                <a:ea typeface="+mn-lt"/>
                <a:cs typeface="+mn-lt"/>
              </a:rPr>
              <a:t>.</a:t>
            </a:r>
            <a:endParaRPr lang="tr-TR" sz="1300"/>
          </a:p>
        </p:txBody>
      </p:sp>
      <p:pic>
        <p:nvPicPr>
          <p:cNvPr id="4" name="Resim 4" descr="metin içeren bir resim&#10;&#10;Açıklama otomatik olarak oluşturuldu">
            <a:extLst>
              <a:ext uri="{FF2B5EF4-FFF2-40B4-BE49-F238E27FC236}">
                <a16:creationId xmlns:a16="http://schemas.microsoft.com/office/drawing/2014/main" id="{E701A16B-B9B7-47B6-81DC-7E8B014747EB}"/>
              </a:ext>
            </a:extLst>
          </p:cNvPr>
          <p:cNvPicPr>
            <a:picLocks noChangeAspect="1"/>
          </p:cNvPicPr>
          <p:nvPr/>
        </p:nvPicPr>
        <p:blipFill rotWithShape="1">
          <a:blip r:embed="rId2"/>
          <a:srcRect t="2307" r="-1" b="4559"/>
          <a:stretch/>
        </p:blipFill>
        <p:spPr>
          <a:xfrm>
            <a:off x="4695713" y="713436"/>
            <a:ext cx="7500472" cy="5431128"/>
          </a:xfrm>
          <a:prstGeom prst="rect">
            <a:avLst/>
          </a:prstGeom>
        </p:spPr>
      </p:pic>
      <p:sp>
        <p:nvSpPr>
          <p:cNvPr id="27" name="Rectangle 26">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 y="6144564"/>
            <a:ext cx="4656246" cy="7134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15122" y="6167615"/>
            <a:ext cx="747382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6241"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71343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38283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theme/theme1.xml><?xml version="1.0" encoding="utf-8"?>
<a:theme xmlns:a="http://schemas.openxmlformats.org/drawingml/2006/main" name="ShojiVTI">
  <a:themeElements>
    <a:clrScheme name="Shoji">
      <a:dk1>
        <a:sysClr val="windowText" lastClr="000000"/>
      </a:dk1>
      <a:lt1>
        <a:sysClr val="window" lastClr="FFFFFF"/>
      </a:lt1>
      <a:dk2>
        <a:srgbClr val="595460"/>
      </a:dk2>
      <a:lt2>
        <a:srgbClr val="EBEDEB"/>
      </a:lt2>
      <a:accent1>
        <a:srgbClr val="97A7B8"/>
      </a:accent1>
      <a:accent2>
        <a:srgbClr val="A5B592"/>
      </a:accent2>
      <a:accent3>
        <a:srgbClr val="CED228"/>
      </a:accent3>
      <a:accent4>
        <a:srgbClr val="D1C499"/>
      </a:accent4>
      <a:accent5>
        <a:srgbClr val="BDB3B6"/>
      </a:accent5>
      <a:accent6>
        <a:srgbClr val="C5A98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Geniş ekran</PresentationFormat>
  <Paragraphs>0</Paragraphs>
  <Slides>5</Slides>
  <Notes>0</Notes>
  <HiddenSlides>0</HiddenSlides>
  <MMClips>0</MMClips>
  <ScaleCrop>false</ScaleCrop>
  <HeadingPairs>
    <vt:vector size="4" baseType="variant">
      <vt:variant>
        <vt:lpstr>Tema</vt:lpstr>
      </vt:variant>
      <vt:variant>
        <vt:i4>1</vt:i4>
      </vt:variant>
      <vt:variant>
        <vt:lpstr>Slayt Başlıkları</vt:lpstr>
      </vt:variant>
      <vt:variant>
        <vt:i4>5</vt:i4>
      </vt:variant>
    </vt:vector>
  </HeadingPairs>
  <TitlesOfParts>
    <vt:vector size="6" baseType="lpstr">
      <vt:lpstr>ShojiVTI</vt:lpstr>
      <vt:lpstr>A TradItIonal TurkIsh Sport Matrak</vt:lpstr>
      <vt:lpstr>TRADITIONAL TURKISH SPORT MATRAK</vt:lpstr>
      <vt:lpstr>The History Of Matrak</vt:lpstr>
      <vt:lpstr>Matrak Materials</vt:lpstr>
      <vt:lpstr>The Benefits Of The Matrak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
  <cp:lastModifiedBy/>
  <cp:revision>112</cp:revision>
  <dcterms:created xsi:type="dcterms:W3CDTF">2021-04-10T11:24:12Z</dcterms:created>
  <dcterms:modified xsi:type="dcterms:W3CDTF">2021-04-10T12:13:34Z</dcterms:modified>
</cp:coreProperties>
</file>