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0"/>
  </p:notesMasterIdLst>
  <p:sldIdLst>
    <p:sldId id="256" r:id="rId2"/>
    <p:sldId id="259" r:id="rId3"/>
    <p:sldId id="258" r:id="rId4"/>
    <p:sldId id="263" r:id="rId5"/>
    <p:sldId id="264" r:id="rId6"/>
    <p:sldId id="261" r:id="rId7"/>
    <p:sldId id="262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0549A-8BA9-403D-8572-665E13F08F4F}" v="4" dt="2022-02-08T16:02:14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720" autoAdjust="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A99C1-A600-4247-8E8D-8EEA6D79B2A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3AC65C0-909B-47DD-9387-BE0B17EF177C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0" i="0" dirty="0"/>
            <a:t>Coach of </a:t>
          </a:r>
          <a:r>
            <a:rPr lang="en-US" b="0" i="0" dirty="0" err="1"/>
            <a:t>Ondrej</a:t>
          </a:r>
          <a:r>
            <a:rPr lang="en-US" b="0" i="0" dirty="0"/>
            <a:t> Nepela, </a:t>
          </a:r>
          <a:r>
            <a:rPr lang="en-US" b="1" i="0" dirty="0"/>
            <a:t>three-time world champion and five-time </a:t>
          </a:r>
          <a:r>
            <a:rPr lang="en-US" b="0" i="0" dirty="0"/>
            <a:t>European champion in figure skating.</a:t>
          </a:r>
          <a:endParaRPr lang="sk-SK" dirty="0"/>
        </a:p>
      </dgm:t>
    </dgm:pt>
    <dgm:pt modelId="{C293015A-87FC-44BD-A3F5-55597F4C771E}" type="parTrans" cxnId="{8EEEFD97-7690-4271-98AB-706EC42A86E0}">
      <dgm:prSet/>
      <dgm:spPr/>
      <dgm:t>
        <a:bodyPr/>
        <a:lstStyle/>
        <a:p>
          <a:endParaRPr lang="sk-SK"/>
        </a:p>
      </dgm:t>
    </dgm:pt>
    <dgm:pt modelId="{38D5939F-809A-4305-8F86-8406DD55FA83}" type="sibTrans" cxnId="{8EEEFD97-7690-4271-98AB-706EC42A86E0}">
      <dgm:prSet/>
      <dgm:spPr/>
      <dgm:t>
        <a:bodyPr/>
        <a:lstStyle/>
        <a:p>
          <a:endParaRPr lang="sk-SK"/>
        </a:p>
      </dgm:t>
    </dgm:pt>
    <dgm:pt modelId="{67AD9A6D-4CF8-409C-A647-AEC468CFA533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0" i="0" dirty="0">
              <a:solidFill>
                <a:schemeClr val="tx1"/>
              </a:solidFill>
            </a:rPr>
            <a:t>She also </a:t>
          </a:r>
          <a:r>
            <a:rPr lang="en-US" b="1" i="0" dirty="0">
              <a:solidFill>
                <a:schemeClr val="tx1"/>
              </a:solidFill>
            </a:rPr>
            <a:t>trained Miroslav </a:t>
          </a:r>
          <a:r>
            <a:rPr lang="en-US" b="1" i="0" dirty="0" err="1">
              <a:solidFill>
                <a:schemeClr val="tx1"/>
              </a:solidFill>
            </a:rPr>
            <a:t>Šoška</a:t>
          </a:r>
          <a:r>
            <a:rPr lang="en-US" b="1" i="0" dirty="0">
              <a:solidFill>
                <a:schemeClr val="tx1"/>
              </a:solidFill>
            </a:rPr>
            <a:t>, </a:t>
          </a:r>
          <a:r>
            <a:rPr lang="en-US" b="1" i="0" dirty="0" err="1">
              <a:solidFill>
                <a:schemeClr val="tx1"/>
              </a:solidFill>
            </a:rPr>
            <a:t>Jozef</a:t>
          </a:r>
          <a:r>
            <a:rPr lang="en-US" b="1" i="0" dirty="0">
              <a:solidFill>
                <a:schemeClr val="tx1"/>
              </a:solidFill>
            </a:rPr>
            <a:t> </a:t>
          </a:r>
          <a:r>
            <a:rPr lang="en-US" b="1" i="0" dirty="0" err="1">
              <a:solidFill>
                <a:schemeClr val="tx1"/>
              </a:solidFill>
            </a:rPr>
            <a:t>Sabovčík</a:t>
          </a:r>
          <a:r>
            <a:rPr lang="en-US" b="1" i="0" dirty="0">
              <a:solidFill>
                <a:schemeClr val="tx1"/>
              </a:solidFill>
            </a:rPr>
            <a:t>, Marian </a:t>
          </a:r>
          <a:r>
            <a:rPr lang="en-US" b="1" i="0" dirty="0" err="1">
              <a:solidFill>
                <a:schemeClr val="tx1"/>
              </a:solidFill>
            </a:rPr>
            <a:t>Filc</a:t>
          </a:r>
          <a:r>
            <a:rPr lang="en-US" b="1" i="0" dirty="0">
              <a:solidFill>
                <a:schemeClr val="tx1"/>
              </a:solidFill>
            </a:rPr>
            <a:t>,</a:t>
          </a:r>
          <a:r>
            <a:rPr lang="en-US" b="0" i="0" dirty="0">
              <a:solidFill>
                <a:schemeClr val="tx1"/>
              </a:solidFill>
            </a:rPr>
            <a:t> and others.</a:t>
          </a:r>
          <a:endParaRPr lang="sk-SK" dirty="0">
            <a:solidFill>
              <a:schemeClr val="tx1"/>
            </a:solidFill>
          </a:endParaRPr>
        </a:p>
      </dgm:t>
    </dgm:pt>
    <dgm:pt modelId="{B678D55E-D72C-43E1-A273-9BEAF77103A6}" type="parTrans" cxnId="{C72B415C-7D6C-4C99-9CAE-5A7CC5E53931}">
      <dgm:prSet/>
      <dgm:spPr/>
      <dgm:t>
        <a:bodyPr/>
        <a:lstStyle/>
        <a:p>
          <a:endParaRPr lang="sk-SK"/>
        </a:p>
      </dgm:t>
    </dgm:pt>
    <dgm:pt modelId="{76DA67C7-70D3-40A2-9F10-851E33A11737}" type="sibTrans" cxnId="{C72B415C-7D6C-4C99-9CAE-5A7CC5E53931}">
      <dgm:prSet/>
      <dgm:spPr/>
      <dgm:t>
        <a:bodyPr/>
        <a:lstStyle/>
        <a:p>
          <a:endParaRPr lang="sk-SK"/>
        </a:p>
      </dgm:t>
    </dgm:pt>
    <dgm:pt modelId="{779E1E3F-FEA9-4340-A7A2-87CB7B3BD2F0}" type="pres">
      <dgm:prSet presAssocID="{915A99C1-A600-4247-8E8D-8EEA6D79B2A1}" presName="linear" presStyleCnt="0">
        <dgm:presLayoutVars>
          <dgm:animLvl val="lvl"/>
          <dgm:resizeHandles val="exact"/>
        </dgm:presLayoutVars>
      </dgm:prSet>
      <dgm:spPr/>
    </dgm:pt>
    <dgm:pt modelId="{3A267B4B-884F-4C50-A768-4C2EE53A0255}" type="pres">
      <dgm:prSet presAssocID="{C3AC65C0-909B-47DD-9387-BE0B17EF17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B8CA7BD-7178-46F8-9383-506183EAD6F6}" type="pres">
      <dgm:prSet presAssocID="{38D5939F-809A-4305-8F86-8406DD55FA83}" presName="spacer" presStyleCnt="0"/>
      <dgm:spPr/>
    </dgm:pt>
    <dgm:pt modelId="{FA3A73AD-B40F-4642-B259-20BF64E13AB0}" type="pres">
      <dgm:prSet presAssocID="{67AD9A6D-4CF8-409C-A647-AEC468CFA53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72B415C-7D6C-4C99-9CAE-5A7CC5E53931}" srcId="{915A99C1-A600-4247-8E8D-8EEA6D79B2A1}" destId="{67AD9A6D-4CF8-409C-A647-AEC468CFA533}" srcOrd="1" destOrd="0" parTransId="{B678D55E-D72C-43E1-A273-9BEAF77103A6}" sibTransId="{76DA67C7-70D3-40A2-9F10-851E33A11737}"/>
    <dgm:cxn modelId="{8EEEFD97-7690-4271-98AB-706EC42A86E0}" srcId="{915A99C1-A600-4247-8E8D-8EEA6D79B2A1}" destId="{C3AC65C0-909B-47DD-9387-BE0B17EF177C}" srcOrd="0" destOrd="0" parTransId="{C293015A-87FC-44BD-A3F5-55597F4C771E}" sibTransId="{38D5939F-809A-4305-8F86-8406DD55FA83}"/>
    <dgm:cxn modelId="{0FB13D9E-BC1F-43F1-A95D-D534FD2CE78F}" type="presOf" srcId="{915A99C1-A600-4247-8E8D-8EEA6D79B2A1}" destId="{779E1E3F-FEA9-4340-A7A2-87CB7B3BD2F0}" srcOrd="0" destOrd="0" presId="urn:microsoft.com/office/officeart/2005/8/layout/vList2"/>
    <dgm:cxn modelId="{B770B1D0-7FEB-4AFC-80D6-C16265CE7275}" type="presOf" srcId="{67AD9A6D-4CF8-409C-A647-AEC468CFA533}" destId="{FA3A73AD-B40F-4642-B259-20BF64E13AB0}" srcOrd="0" destOrd="0" presId="urn:microsoft.com/office/officeart/2005/8/layout/vList2"/>
    <dgm:cxn modelId="{D3AF13D7-C1A1-4935-A345-864779A1A2FF}" type="presOf" srcId="{C3AC65C0-909B-47DD-9387-BE0B17EF177C}" destId="{3A267B4B-884F-4C50-A768-4C2EE53A0255}" srcOrd="0" destOrd="0" presId="urn:microsoft.com/office/officeart/2005/8/layout/vList2"/>
    <dgm:cxn modelId="{A0F0782E-E358-40C0-8648-F32CECFA370B}" type="presParOf" srcId="{779E1E3F-FEA9-4340-A7A2-87CB7B3BD2F0}" destId="{3A267B4B-884F-4C50-A768-4C2EE53A0255}" srcOrd="0" destOrd="0" presId="urn:microsoft.com/office/officeart/2005/8/layout/vList2"/>
    <dgm:cxn modelId="{F9871B42-2FC5-4149-9E77-6C72028988A9}" type="presParOf" srcId="{779E1E3F-FEA9-4340-A7A2-87CB7B3BD2F0}" destId="{0B8CA7BD-7178-46F8-9383-506183EAD6F6}" srcOrd="1" destOrd="0" presId="urn:microsoft.com/office/officeart/2005/8/layout/vList2"/>
    <dgm:cxn modelId="{6BE8886B-118D-4B36-9DE8-8FAB7E0310E7}" type="presParOf" srcId="{779E1E3F-FEA9-4340-A7A2-87CB7B3BD2F0}" destId="{FA3A73AD-B40F-4642-B259-20BF64E13A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56429-A313-40E4-BA54-3DB1F91AEF85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A5D19C3-16E1-4CFF-BCDE-E9BC0F7A714C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k-SK" dirty="0"/>
            <a:t>AWARDS:</a:t>
          </a:r>
        </a:p>
      </dgm:t>
    </dgm:pt>
    <dgm:pt modelId="{829AE4EC-077B-4A76-9247-561C5E67FE4B}" type="parTrans" cxnId="{26C83947-48CA-4530-BD99-9F7E5D493E23}">
      <dgm:prSet/>
      <dgm:spPr/>
      <dgm:t>
        <a:bodyPr/>
        <a:lstStyle/>
        <a:p>
          <a:endParaRPr lang="sk-SK"/>
        </a:p>
      </dgm:t>
    </dgm:pt>
    <dgm:pt modelId="{75294091-C867-4867-87CF-995BD2F96F3F}" type="sibTrans" cxnId="{26C83947-48CA-4530-BD99-9F7E5D493E23}">
      <dgm:prSet/>
      <dgm:spPr/>
      <dgm:t>
        <a:bodyPr/>
        <a:lstStyle/>
        <a:p>
          <a:endParaRPr lang="sk-SK"/>
        </a:p>
      </dgm:t>
    </dgm:pt>
    <dgm:pt modelId="{16FF4C7C-01DD-4FF5-A2F9-94F7E5DF025C}">
      <dgm:prSet/>
      <dgm:spPr>
        <a:solidFill>
          <a:schemeClr val="tx1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/>
            <a:t>International Olympic Committee Ethics Award (1998)</a:t>
          </a:r>
          <a:endParaRPr lang="sk-SK" b="1" dirty="0"/>
        </a:p>
      </dgm:t>
    </dgm:pt>
    <dgm:pt modelId="{3F2B21EC-251C-4744-B857-56B339530C2C}" type="parTrans" cxnId="{DC9F2E78-FCE7-4A2A-9BE3-A65F503CBC4C}">
      <dgm:prSet/>
      <dgm:spPr/>
      <dgm:t>
        <a:bodyPr/>
        <a:lstStyle/>
        <a:p>
          <a:endParaRPr lang="sk-SK"/>
        </a:p>
      </dgm:t>
    </dgm:pt>
    <dgm:pt modelId="{682ABA9B-D8A7-44CB-BD31-140F64C875E1}" type="sibTrans" cxnId="{DC9F2E78-FCE7-4A2A-9BE3-A65F503CBC4C}">
      <dgm:prSet/>
      <dgm:spPr/>
      <dgm:t>
        <a:bodyPr/>
        <a:lstStyle/>
        <a:p>
          <a:endParaRPr lang="sk-SK"/>
        </a:p>
      </dgm:t>
    </dgm:pt>
    <dgm:pt modelId="{3DFF9D76-12D6-45F2-B584-0ECD34A27500}">
      <dgm:prSet/>
      <dgm:spPr/>
      <dgm:t>
        <a:bodyPr/>
        <a:lstStyle/>
        <a:p>
          <a:r>
            <a:rPr lang="en-US" b="1" dirty="0"/>
            <a:t>IOC Olympic Gold Circle (2000)</a:t>
          </a:r>
          <a:endParaRPr lang="sk-SK" b="1" dirty="0"/>
        </a:p>
      </dgm:t>
    </dgm:pt>
    <dgm:pt modelId="{94BF8D87-8E03-444F-A4F7-9DABEC5BE877}" type="parTrans" cxnId="{CE5D79CC-813B-4DFC-8B33-207AEDFA5278}">
      <dgm:prSet/>
      <dgm:spPr/>
      <dgm:t>
        <a:bodyPr/>
        <a:lstStyle/>
        <a:p>
          <a:endParaRPr lang="sk-SK"/>
        </a:p>
      </dgm:t>
    </dgm:pt>
    <dgm:pt modelId="{71607C59-8E67-4EE5-97F6-748B206EFBBE}" type="sibTrans" cxnId="{CE5D79CC-813B-4DFC-8B33-207AEDFA5278}">
      <dgm:prSet/>
      <dgm:spPr/>
      <dgm:t>
        <a:bodyPr/>
        <a:lstStyle/>
        <a:p>
          <a:endParaRPr lang="sk-SK"/>
        </a:p>
      </dgm:t>
    </dgm:pt>
    <dgm:pt modelId="{BAB62A97-1665-4E16-9459-4953E03FA6F8}">
      <dgm:prSet/>
      <dgm:spPr/>
      <dgm:t>
        <a:bodyPr/>
        <a:lstStyle/>
        <a:p>
          <a:r>
            <a:rPr lang="fr-FR" b="1" dirty="0"/>
            <a:t>Pierre de Coubertin Award (2003)</a:t>
          </a:r>
          <a:endParaRPr lang="sk-SK" b="1" dirty="0"/>
        </a:p>
      </dgm:t>
    </dgm:pt>
    <dgm:pt modelId="{2BD444E1-C9AE-4F6E-9279-84843D5BA461}" type="parTrans" cxnId="{327E3AB7-C80C-4B1A-9A6D-5AB400237B49}">
      <dgm:prSet/>
      <dgm:spPr/>
      <dgm:t>
        <a:bodyPr/>
        <a:lstStyle/>
        <a:p>
          <a:endParaRPr lang="sk-SK"/>
        </a:p>
      </dgm:t>
    </dgm:pt>
    <dgm:pt modelId="{E271604A-3FE6-4A60-87C8-242767E2F5BF}" type="sibTrans" cxnId="{327E3AB7-C80C-4B1A-9A6D-5AB400237B49}">
      <dgm:prSet/>
      <dgm:spPr/>
      <dgm:t>
        <a:bodyPr/>
        <a:lstStyle/>
        <a:p>
          <a:endParaRPr lang="sk-SK"/>
        </a:p>
      </dgm:t>
    </dgm:pt>
    <dgm:pt modelId="{8D43E1DF-024E-42C5-8B5A-D2A21F7799D4}">
      <dgm:prSet/>
      <dgm:spPr/>
      <dgm:t>
        <a:bodyPr/>
        <a:lstStyle/>
        <a:p>
          <a:r>
            <a:rPr lang="en-US" b="1" dirty="0"/>
            <a:t>2021 - Ludovít Štúr Order of the First Class for exceptional merit in the field of sport and for exceptional promotion of the good name of the Slovak Republic abroad</a:t>
          </a:r>
          <a:endParaRPr lang="sk-SK" b="1" dirty="0"/>
        </a:p>
      </dgm:t>
    </dgm:pt>
    <dgm:pt modelId="{A0DA510C-AB21-4F10-97D2-B08B0A159564}" type="parTrans" cxnId="{C78E9106-29B7-4F4C-A92F-FDFAF99291AE}">
      <dgm:prSet/>
      <dgm:spPr/>
      <dgm:t>
        <a:bodyPr/>
        <a:lstStyle/>
        <a:p>
          <a:endParaRPr lang="sk-SK"/>
        </a:p>
      </dgm:t>
    </dgm:pt>
    <dgm:pt modelId="{89F75723-0FF1-4F91-84D6-B3D42EBD31A6}" type="sibTrans" cxnId="{C78E9106-29B7-4F4C-A92F-FDFAF99291AE}">
      <dgm:prSet/>
      <dgm:spPr/>
      <dgm:t>
        <a:bodyPr/>
        <a:lstStyle/>
        <a:p>
          <a:endParaRPr lang="sk-SK"/>
        </a:p>
      </dgm:t>
    </dgm:pt>
    <dgm:pt modelId="{B5A8E666-D608-4C4E-858E-1726A9307333}" type="pres">
      <dgm:prSet presAssocID="{09A56429-A313-40E4-BA54-3DB1F91AEF85}" presName="Name0" presStyleCnt="0">
        <dgm:presLayoutVars>
          <dgm:dir/>
          <dgm:animLvl val="lvl"/>
          <dgm:resizeHandles val="exact"/>
        </dgm:presLayoutVars>
      </dgm:prSet>
      <dgm:spPr/>
    </dgm:pt>
    <dgm:pt modelId="{3CE93492-08F7-4FA1-B213-083672A7A518}" type="pres">
      <dgm:prSet presAssocID="{5A5D19C3-16E1-4CFF-BCDE-E9BC0F7A714C}" presName="linNode" presStyleCnt="0"/>
      <dgm:spPr/>
    </dgm:pt>
    <dgm:pt modelId="{49240E2E-B3CE-40B3-97DD-A2D54030009A}" type="pres">
      <dgm:prSet presAssocID="{5A5D19C3-16E1-4CFF-BCDE-E9BC0F7A714C}" presName="parentText" presStyleLbl="node1" presStyleIdx="0" presStyleCnt="1" custScaleX="77502" custScaleY="76555">
        <dgm:presLayoutVars>
          <dgm:chMax val="1"/>
          <dgm:bulletEnabled val="1"/>
        </dgm:presLayoutVars>
      </dgm:prSet>
      <dgm:spPr/>
    </dgm:pt>
    <dgm:pt modelId="{B89A95D1-E62B-430E-B2A4-DA1A047DDD39}" type="pres">
      <dgm:prSet presAssocID="{5A5D19C3-16E1-4CFF-BCDE-E9BC0F7A714C}" presName="descendantText" presStyleLbl="alignAccFollowNode1" presStyleIdx="0" presStyleCnt="1" custScaleX="112765">
        <dgm:presLayoutVars>
          <dgm:bulletEnabled val="1"/>
        </dgm:presLayoutVars>
      </dgm:prSet>
      <dgm:spPr/>
    </dgm:pt>
  </dgm:ptLst>
  <dgm:cxnLst>
    <dgm:cxn modelId="{C78E9106-29B7-4F4C-A92F-FDFAF99291AE}" srcId="{5A5D19C3-16E1-4CFF-BCDE-E9BC0F7A714C}" destId="{8D43E1DF-024E-42C5-8B5A-D2A21F7799D4}" srcOrd="3" destOrd="0" parTransId="{A0DA510C-AB21-4F10-97D2-B08B0A159564}" sibTransId="{89F75723-0FF1-4F91-84D6-B3D42EBD31A6}"/>
    <dgm:cxn modelId="{26C83947-48CA-4530-BD99-9F7E5D493E23}" srcId="{09A56429-A313-40E4-BA54-3DB1F91AEF85}" destId="{5A5D19C3-16E1-4CFF-BCDE-E9BC0F7A714C}" srcOrd="0" destOrd="0" parTransId="{829AE4EC-077B-4A76-9247-561C5E67FE4B}" sibTransId="{75294091-C867-4867-87CF-995BD2F96F3F}"/>
    <dgm:cxn modelId="{1CDABC6A-705C-4991-B7BC-2141DDAFF1FE}" type="presOf" srcId="{09A56429-A313-40E4-BA54-3DB1F91AEF85}" destId="{B5A8E666-D608-4C4E-858E-1726A9307333}" srcOrd="0" destOrd="0" presId="urn:microsoft.com/office/officeart/2005/8/layout/vList5"/>
    <dgm:cxn modelId="{32D83773-1F2E-41E7-89C4-8DFEAD3EA4F2}" type="presOf" srcId="{5A5D19C3-16E1-4CFF-BCDE-E9BC0F7A714C}" destId="{49240E2E-B3CE-40B3-97DD-A2D54030009A}" srcOrd="0" destOrd="0" presId="urn:microsoft.com/office/officeart/2005/8/layout/vList5"/>
    <dgm:cxn modelId="{DC9F2E78-FCE7-4A2A-9BE3-A65F503CBC4C}" srcId="{5A5D19C3-16E1-4CFF-BCDE-E9BC0F7A714C}" destId="{16FF4C7C-01DD-4FF5-A2F9-94F7E5DF025C}" srcOrd="0" destOrd="0" parTransId="{3F2B21EC-251C-4744-B857-56B339530C2C}" sibTransId="{682ABA9B-D8A7-44CB-BD31-140F64C875E1}"/>
    <dgm:cxn modelId="{CD17A581-8B43-4CA4-8AB6-A3EC50727DB3}" type="presOf" srcId="{8D43E1DF-024E-42C5-8B5A-D2A21F7799D4}" destId="{B89A95D1-E62B-430E-B2A4-DA1A047DDD39}" srcOrd="0" destOrd="3" presId="urn:microsoft.com/office/officeart/2005/8/layout/vList5"/>
    <dgm:cxn modelId="{327E3AB7-C80C-4B1A-9A6D-5AB400237B49}" srcId="{5A5D19C3-16E1-4CFF-BCDE-E9BC0F7A714C}" destId="{BAB62A97-1665-4E16-9459-4953E03FA6F8}" srcOrd="2" destOrd="0" parTransId="{2BD444E1-C9AE-4F6E-9279-84843D5BA461}" sibTransId="{E271604A-3FE6-4A60-87C8-242767E2F5BF}"/>
    <dgm:cxn modelId="{17042BC4-2A67-4C6B-9A59-DFB1481227CC}" type="presOf" srcId="{3DFF9D76-12D6-45F2-B584-0ECD34A27500}" destId="{B89A95D1-E62B-430E-B2A4-DA1A047DDD39}" srcOrd="0" destOrd="1" presId="urn:microsoft.com/office/officeart/2005/8/layout/vList5"/>
    <dgm:cxn modelId="{8E24CCC6-4335-4CAC-88D8-875A05DFEDB7}" type="presOf" srcId="{16FF4C7C-01DD-4FF5-A2F9-94F7E5DF025C}" destId="{B89A95D1-E62B-430E-B2A4-DA1A047DDD39}" srcOrd="0" destOrd="0" presId="urn:microsoft.com/office/officeart/2005/8/layout/vList5"/>
    <dgm:cxn modelId="{CE5D79CC-813B-4DFC-8B33-207AEDFA5278}" srcId="{5A5D19C3-16E1-4CFF-BCDE-E9BC0F7A714C}" destId="{3DFF9D76-12D6-45F2-B584-0ECD34A27500}" srcOrd="1" destOrd="0" parTransId="{94BF8D87-8E03-444F-A4F7-9DABEC5BE877}" sibTransId="{71607C59-8E67-4EE5-97F6-748B206EFBBE}"/>
    <dgm:cxn modelId="{26DE7AF8-0496-4810-9BF2-E814495EBCF6}" type="presOf" srcId="{BAB62A97-1665-4E16-9459-4953E03FA6F8}" destId="{B89A95D1-E62B-430E-B2A4-DA1A047DDD39}" srcOrd="0" destOrd="2" presId="urn:microsoft.com/office/officeart/2005/8/layout/vList5"/>
    <dgm:cxn modelId="{74C1E356-00CA-48EF-82D1-1FF904FD6016}" type="presParOf" srcId="{B5A8E666-D608-4C4E-858E-1726A9307333}" destId="{3CE93492-08F7-4FA1-B213-083672A7A518}" srcOrd="0" destOrd="0" presId="urn:microsoft.com/office/officeart/2005/8/layout/vList5"/>
    <dgm:cxn modelId="{A5042B49-942F-4625-AED0-2244B1B92B3E}" type="presParOf" srcId="{3CE93492-08F7-4FA1-B213-083672A7A518}" destId="{49240E2E-B3CE-40B3-97DD-A2D54030009A}" srcOrd="0" destOrd="0" presId="urn:microsoft.com/office/officeart/2005/8/layout/vList5"/>
    <dgm:cxn modelId="{2BFCF0AE-D9A7-4E1D-B2BB-DF0E3BAD7C06}" type="presParOf" srcId="{3CE93492-08F7-4FA1-B213-083672A7A518}" destId="{B89A95D1-E62B-430E-B2A4-DA1A047DDD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D36295-C2C7-4730-A5BC-1AE9E44ECA1C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2DB9F0E-6F78-46DD-BCA2-AC823F7E474B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0" i="0" dirty="0"/>
            <a:t>She </a:t>
          </a:r>
          <a:r>
            <a:rPr lang="sk-SK" b="0" i="0" dirty="0" err="1"/>
            <a:t>trained</a:t>
          </a:r>
          <a:r>
            <a:rPr lang="en-US" b="0" i="0" dirty="0"/>
            <a:t> him from </a:t>
          </a:r>
          <a:r>
            <a:rPr lang="en-US" b="1" i="0" dirty="0"/>
            <a:t>1958</a:t>
          </a:r>
          <a:r>
            <a:rPr lang="en-US" b="0" i="0" dirty="0"/>
            <a:t> until the end of his career in </a:t>
          </a:r>
          <a:r>
            <a:rPr lang="en-US" b="1" i="0" dirty="0"/>
            <a:t>1973</a:t>
          </a:r>
          <a:r>
            <a:rPr lang="en-US" b="0" i="0" dirty="0"/>
            <a:t>.</a:t>
          </a:r>
          <a:endParaRPr lang="sk-SK" dirty="0"/>
        </a:p>
      </dgm:t>
    </dgm:pt>
    <dgm:pt modelId="{022130AF-10DD-4E40-8903-AA76FEC11B75}" type="parTrans" cxnId="{0B650DCB-F4D0-4EF8-ADBA-46C3FFDB85A3}">
      <dgm:prSet/>
      <dgm:spPr/>
      <dgm:t>
        <a:bodyPr/>
        <a:lstStyle/>
        <a:p>
          <a:endParaRPr lang="sk-SK"/>
        </a:p>
      </dgm:t>
    </dgm:pt>
    <dgm:pt modelId="{3F2B92C8-7B89-4976-BC22-6DEE3C7EC090}" type="sibTrans" cxnId="{0B650DCB-F4D0-4EF8-ADBA-46C3FFDB85A3}">
      <dgm:prSet/>
      <dgm:spPr/>
      <dgm:t>
        <a:bodyPr/>
        <a:lstStyle/>
        <a:p>
          <a:endParaRPr lang="sk-SK"/>
        </a:p>
      </dgm:t>
    </dgm:pt>
    <dgm:pt modelId="{8700512F-8B5A-4B7E-962E-F96F26BBD4B9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k-SK" b="0" i="0" dirty="0" err="1"/>
            <a:t>Successes</a:t>
          </a:r>
          <a:r>
            <a:rPr lang="sk-SK" b="0" i="0" dirty="0"/>
            <a:t>:</a:t>
          </a:r>
          <a:endParaRPr lang="sk-SK" dirty="0"/>
        </a:p>
      </dgm:t>
    </dgm:pt>
    <dgm:pt modelId="{8B9707B2-7AFB-45E9-BEB9-644B1F65C7AE}" type="parTrans" cxnId="{08CAEF07-7FCF-40F8-A1AF-3D3F9C763D6A}">
      <dgm:prSet/>
      <dgm:spPr/>
      <dgm:t>
        <a:bodyPr/>
        <a:lstStyle/>
        <a:p>
          <a:endParaRPr lang="sk-SK"/>
        </a:p>
      </dgm:t>
    </dgm:pt>
    <dgm:pt modelId="{974E42E8-DF41-46DA-A9D6-8AC7397CF153}" type="sibTrans" cxnId="{08CAEF07-7FCF-40F8-A1AF-3D3F9C763D6A}">
      <dgm:prSet/>
      <dgm:spPr/>
      <dgm:t>
        <a:bodyPr/>
        <a:lstStyle/>
        <a:p>
          <a:endParaRPr lang="sk-SK"/>
        </a:p>
      </dgm:t>
    </dgm:pt>
    <dgm:pt modelId="{7DD08480-A7DF-4CC7-85B3-A0A66CBEDB57}">
      <dgm:prSet/>
      <dgm:spPr>
        <a:solidFill>
          <a:schemeClr val="tx1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k-SK" b="1" i="0" dirty="0" err="1"/>
            <a:t>Olympic</a:t>
          </a:r>
          <a:r>
            <a:rPr lang="sk-SK" b="1" i="0" dirty="0"/>
            <a:t> </a:t>
          </a:r>
          <a:r>
            <a:rPr lang="sk-SK" b="1" i="0" dirty="0" err="1"/>
            <a:t>victory</a:t>
          </a:r>
          <a:r>
            <a:rPr lang="sk-SK" b="1" i="0" dirty="0"/>
            <a:t> in Sapporo</a:t>
          </a:r>
          <a:endParaRPr lang="sk-SK" dirty="0"/>
        </a:p>
      </dgm:t>
    </dgm:pt>
    <dgm:pt modelId="{EB3ACC7D-52EE-4AD7-A130-288A31FAB936}" type="parTrans" cxnId="{EB93EA19-4402-485A-8DED-842DBC50BEAE}">
      <dgm:prSet/>
      <dgm:spPr/>
      <dgm:t>
        <a:bodyPr/>
        <a:lstStyle/>
        <a:p>
          <a:endParaRPr lang="sk-SK"/>
        </a:p>
      </dgm:t>
    </dgm:pt>
    <dgm:pt modelId="{5A18F6D6-68AC-4046-90AB-EB94EA2DDCC6}" type="sibTrans" cxnId="{EB93EA19-4402-485A-8DED-842DBC50BEAE}">
      <dgm:prSet/>
      <dgm:spPr/>
      <dgm:t>
        <a:bodyPr/>
        <a:lstStyle/>
        <a:p>
          <a:endParaRPr lang="sk-SK"/>
        </a:p>
      </dgm:t>
    </dgm:pt>
    <dgm:pt modelId="{9119D00E-CCEE-46FF-AADC-A671995ABB7A}">
      <dgm:prSet/>
      <dgm:spPr/>
      <dgm:t>
        <a:bodyPr/>
        <a:lstStyle/>
        <a:p>
          <a:r>
            <a:rPr lang="en-US" b="1" i="0" dirty="0"/>
            <a:t>three world championship titles (1971-73)</a:t>
          </a:r>
          <a:endParaRPr lang="sk-SK" b="1" i="0" dirty="0"/>
        </a:p>
      </dgm:t>
    </dgm:pt>
    <dgm:pt modelId="{B642681C-928D-4EB4-AEB5-909D24158FBB}" type="parTrans" cxnId="{179E1B6E-ED3D-4753-ABE6-0B28A89CE072}">
      <dgm:prSet/>
      <dgm:spPr/>
      <dgm:t>
        <a:bodyPr/>
        <a:lstStyle/>
        <a:p>
          <a:endParaRPr lang="sk-SK"/>
        </a:p>
      </dgm:t>
    </dgm:pt>
    <dgm:pt modelId="{C3DA6740-CA10-4258-B3AB-6F973BFA1807}" type="sibTrans" cxnId="{179E1B6E-ED3D-4753-ABE6-0B28A89CE072}">
      <dgm:prSet/>
      <dgm:spPr/>
      <dgm:t>
        <a:bodyPr/>
        <a:lstStyle/>
        <a:p>
          <a:endParaRPr lang="sk-SK"/>
        </a:p>
      </dgm:t>
    </dgm:pt>
    <dgm:pt modelId="{6148BFB7-CF33-4C8A-82D7-59FEC69E0A83}">
      <dgm:prSet/>
      <dgm:spPr/>
      <dgm:t>
        <a:bodyPr/>
        <a:lstStyle/>
        <a:p>
          <a:r>
            <a:rPr lang="en-US" b="1" i="0" dirty="0"/>
            <a:t>five European champion titles (1969-73) </a:t>
          </a:r>
          <a:endParaRPr lang="sk-SK" b="1" i="0" dirty="0"/>
        </a:p>
      </dgm:t>
    </dgm:pt>
    <dgm:pt modelId="{EA87C4F9-7285-4D9A-A5DE-5D8AE31C953E}" type="parTrans" cxnId="{F099B90F-81F5-46E8-B21F-0A9C0D32C328}">
      <dgm:prSet/>
      <dgm:spPr/>
      <dgm:t>
        <a:bodyPr/>
        <a:lstStyle/>
        <a:p>
          <a:endParaRPr lang="sk-SK"/>
        </a:p>
      </dgm:t>
    </dgm:pt>
    <dgm:pt modelId="{90ECA922-4CAF-447B-B289-824166A9BC54}" type="sibTrans" cxnId="{F099B90F-81F5-46E8-B21F-0A9C0D32C328}">
      <dgm:prSet/>
      <dgm:spPr/>
      <dgm:t>
        <a:bodyPr/>
        <a:lstStyle/>
        <a:p>
          <a:endParaRPr lang="sk-SK"/>
        </a:p>
      </dgm:t>
    </dgm:pt>
    <dgm:pt modelId="{93824FF0-B988-45A8-807B-00AD1440C73F}">
      <dgm:prSet/>
      <dgm:spPr/>
      <dgm:t>
        <a:bodyPr/>
        <a:lstStyle/>
        <a:p>
          <a:r>
            <a:rPr lang="en-US" b="1" i="0" dirty="0"/>
            <a:t>eight titles of the champion of the Czechoslovak Socialist Republic.</a:t>
          </a:r>
          <a:endParaRPr lang="sk-SK" b="1" i="0" dirty="0"/>
        </a:p>
      </dgm:t>
    </dgm:pt>
    <dgm:pt modelId="{61C4E6EC-6480-41B9-8D66-CDDCD809A431}" type="parTrans" cxnId="{2537579E-5AA4-43AF-8DF4-18496063FC84}">
      <dgm:prSet/>
      <dgm:spPr/>
      <dgm:t>
        <a:bodyPr/>
        <a:lstStyle/>
        <a:p>
          <a:endParaRPr lang="sk-SK"/>
        </a:p>
      </dgm:t>
    </dgm:pt>
    <dgm:pt modelId="{BA5DF505-F536-41FF-BEA4-762C67FDF4A1}" type="sibTrans" cxnId="{2537579E-5AA4-43AF-8DF4-18496063FC84}">
      <dgm:prSet/>
      <dgm:spPr/>
      <dgm:t>
        <a:bodyPr/>
        <a:lstStyle/>
        <a:p>
          <a:endParaRPr lang="sk-SK"/>
        </a:p>
      </dgm:t>
    </dgm:pt>
    <dgm:pt modelId="{743E5A15-9C39-4DEA-99B8-F18D82D3DFC7}" type="pres">
      <dgm:prSet presAssocID="{42D36295-C2C7-4730-A5BC-1AE9E44ECA1C}" presName="Name0" presStyleCnt="0">
        <dgm:presLayoutVars>
          <dgm:dir/>
          <dgm:animLvl val="lvl"/>
          <dgm:resizeHandles val="exact"/>
        </dgm:presLayoutVars>
      </dgm:prSet>
      <dgm:spPr/>
    </dgm:pt>
    <dgm:pt modelId="{753C074A-AAD7-480F-9EC1-5A110E9A3C58}" type="pres">
      <dgm:prSet presAssocID="{22DB9F0E-6F78-46DD-BCA2-AC823F7E474B}" presName="linNode" presStyleCnt="0"/>
      <dgm:spPr/>
    </dgm:pt>
    <dgm:pt modelId="{23B41EC3-C3FB-4633-93E6-B78F82FE2C84}" type="pres">
      <dgm:prSet presAssocID="{22DB9F0E-6F78-46DD-BCA2-AC823F7E474B}" presName="parentText" presStyleLbl="node1" presStyleIdx="0" presStyleCnt="2" custScaleX="265786">
        <dgm:presLayoutVars>
          <dgm:chMax val="1"/>
          <dgm:bulletEnabled val="1"/>
        </dgm:presLayoutVars>
      </dgm:prSet>
      <dgm:spPr/>
    </dgm:pt>
    <dgm:pt modelId="{327859CB-DA1C-4F90-BD98-1030DE2F3806}" type="pres">
      <dgm:prSet presAssocID="{3F2B92C8-7B89-4976-BC22-6DEE3C7EC090}" presName="sp" presStyleCnt="0"/>
      <dgm:spPr/>
    </dgm:pt>
    <dgm:pt modelId="{95B93F8A-6E70-41E8-9D5D-0CC7A151D80E}" type="pres">
      <dgm:prSet presAssocID="{8700512F-8B5A-4B7E-962E-F96F26BBD4B9}" presName="linNode" presStyleCnt="0"/>
      <dgm:spPr/>
    </dgm:pt>
    <dgm:pt modelId="{9168C6DA-69A9-43A8-B3CB-2C65C6A6442A}" type="pres">
      <dgm:prSet presAssocID="{8700512F-8B5A-4B7E-962E-F96F26BBD4B9}" presName="parentText" presStyleLbl="node1" presStyleIdx="1" presStyleCnt="2" custScaleX="70632">
        <dgm:presLayoutVars>
          <dgm:chMax val="1"/>
          <dgm:bulletEnabled val="1"/>
        </dgm:presLayoutVars>
      </dgm:prSet>
      <dgm:spPr/>
    </dgm:pt>
    <dgm:pt modelId="{D1764632-8B62-44C0-9A1A-ABE06A082829}" type="pres">
      <dgm:prSet presAssocID="{8700512F-8B5A-4B7E-962E-F96F26BBD4B9}" presName="descendantText" presStyleLbl="alignAccFollowNode1" presStyleIdx="0" presStyleCnt="1" custScaleX="119744">
        <dgm:presLayoutVars>
          <dgm:bulletEnabled val="1"/>
        </dgm:presLayoutVars>
      </dgm:prSet>
      <dgm:spPr/>
    </dgm:pt>
  </dgm:ptLst>
  <dgm:cxnLst>
    <dgm:cxn modelId="{08CAEF07-7FCF-40F8-A1AF-3D3F9C763D6A}" srcId="{42D36295-C2C7-4730-A5BC-1AE9E44ECA1C}" destId="{8700512F-8B5A-4B7E-962E-F96F26BBD4B9}" srcOrd="1" destOrd="0" parTransId="{8B9707B2-7AFB-45E9-BEB9-644B1F65C7AE}" sibTransId="{974E42E8-DF41-46DA-A9D6-8AC7397CF153}"/>
    <dgm:cxn modelId="{F099B90F-81F5-46E8-B21F-0A9C0D32C328}" srcId="{8700512F-8B5A-4B7E-962E-F96F26BBD4B9}" destId="{6148BFB7-CF33-4C8A-82D7-59FEC69E0A83}" srcOrd="2" destOrd="0" parTransId="{EA87C4F9-7285-4D9A-A5DE-5D8AE31C953E}" sibTransId="{90ECA922-4CAF-447B-B289-824166A9BC54}"/>
    <dgm:cxn modelId="{EB93EA19-4402-485A-8DED-842DBC50BEAE}" srcId="{8700512F-8B5A-4B7E-962E-F96F26BBD4B9}" destId="{7DD08480-A7DF-4CC7-85B3-A0A66CBEDB57}" srcOrd="0" destOrd="0" parTransId="{EB3ACC7D-52EE-4AD7-A130-288A31FAB936}" sibTransId="{5A18F6D6-68AC-4046-90AB-EB94EA2DDCC6}"/>
    <dgm:cxn modelId="{CB27AB64-095B-4C7B-B734-0925602D1B01}" type="presOf" srcId="{8700512F-8B5A-4B7E-962E-F96F26BBD4B9}" destId="{9168C6DA-69A9-43A8-B3CB-2C65C6A6442A}" srcOrd="0" destOrd="0" presId="urn:microsoft.com/office/officeart/2005/8/layout/vList5"/>
    <dgm:cxn modelId="{179E1B6E-ED3D-4753-ABE6-0B28A89CE072}" srcId="{8700512F-8B5A-4B7E-962E-F96F26BBD4B9}" destId="{9119D00E-CCEE-46FF-AADC-A671995ABB7A}" srcOrd="1" destOrd="0" parTransId="{B642681C-928D-4EB4-AEB5-909D24158FBB}" sibTransId="{C3DA6740-CA10-4258-B3AB-6F973BFA1807}"/>
    <dgm:cxn modelId="{666C9A86-EDE9-4854-B36D-E4371DA4A21A}" type="presOf" srcId="{93824FF0-B988-45A8-807B-00AD1440C73F}" destId="{D1764632-8B62-44C0-9A1A-ABE06A082829}" srcOrd="0" destOrd="3" presId="urn:microsoft.com/office/officeart/2005/8/layout/vList5"/>
    <dgm:cxn modelId="{33732191-C426-46F6-95F5-D659A1C67B38}" type="presOf" srcId="{9119D00E-CCEE-46FF-AADC-A671995ABB7A}" destId="{D1764632-8B62-44C0-9A1A-ABE06A082829}" srcOrd="0" destOrd="1" presId="urn:microsoft.com/office/officeart/2005/8/layout/vList5"/>
    <dgm:cxn modelId="{2537579E-5AA4-43AF-8DF4-18496063FC84}" srcId="{8700512F-8B5A-4B7E-962E-F96F26BBD4B9}" destId="{93824FF0-B988-45A8-807B-00AD1440C73F}" srcOrd="3" destOrd="0" parTransId="{61C4E6EC-6480-41B9-8D66-CDDCD809A431}" sibTransId="{BA5DF505-F536-41FF-BEA4-762C67FDF4A1}"/>
    <dgm:cxn modelId="{0CEF099F-0527-4360-8360-13723CB0F17B}" type="presOf" srcId="{22DB9F0E-6F78-46DD-BCA2-AC823F7E474B}" destId="{23B41EC3-C3FB-4633-93E6-B78F82FE2C84}" srcOrd="0" destOrd="0" presId="urn:microsoft.com/office/officeart/2005/8/layout/vList5"/>
    <dgm:cxn modelId="{0B650DCB-F4D0-4EF8-ADBA-46C3FFDB85A3}" srcId="{42D36295-C2C7-4730-A5BC-1AE9E44ECA1C}" destId="{22DB9F0E-6F78-46DD-BCA2-AC823F7E474B}" srcOrd="0" destOrd="0" parTransId="{022130AF-10DD-4E40-8903-AA76FEC11B75}" sibTransId="{3F2B92C8-7B89-4976-BC22-6DEE3C7EC090}"/>
    <dgm:cxn modelId="{68A472CF-18D1-4B3F-BDA4-25FF2C564DE9}" type="presOf" srcId="{42D36295-C2C7-4730-A5BC-1AE9E44ECA1C}" destId="{743E5A15-9C39-4DEA-99B8-F18D82D3DFC7}" srcOrd="0" destOrd="0" presId="urn:microsoft.com/office/officeart/2005/8/layout/vList5"/>
    <dgm:cxn modelId="{F2E116E2-AE13-4E09-A608-9BEDD273A85E}" type="presOf" srcId="{7DD08480-A7DF-4CC7-85B3-A0A66CBEDB57}" destId="{D1764632-8B62-44C0-9A1A-ABE06A082829}" srcOrd="0" destOrd="0" presId="urn:microsoft.com/office/officeart/2005/8/layout/vList5"/>
    <dgm:cxn modelId="{EB29FDF6-F383-484A-AB5B-63760E113651}" type="presOf" srcId="{6148BFB7-CF33-4C8A-82D7-59FEC69E0A83}" destId="{D1764632-8B62-44C0-9A1A-ABE06A082829}" srcOrd="0" destOrd="2" presId="urn:microsoft.com/office/officeart/2005/8/layout/vList5"/>
    <dgm:cxn modelId="{3AA69381-644F-479D-9FEB-C7F6C1522743}" type="presParOf" srcId="{743E5A15-9C39-4DEA-99B8-F18D82D3DFC7}" destId="{753C074A-AAD7-480F-9EC1-5A110E9A3C58}" srcOrd="0" destOrd="0" presId="urn:microsoft.com/office/officeart/2005/8/layout/vList5"/>
    <dgm:cxn modelId="{D6A4147C-1954-4E2D-82CD-C324A5AA2E7D}" type="presParOf" srcId="{753C074A-AAD7-480F-9EC1-5A110E9A3C58}" destId="{23B41EC3-C3FB-4633-93E6-B78F82FE2C84}" srcOrd="0" destOrd="0" presId="urn:microsoft.com/office/officeart/2005/8/layout/vList5"/>
    <dgm:cxn modelId="{75115866-489A-49E3-90B1-62BAE7C1E655}" type="presParOf" srcId="{743E5A15-9C39-4DEA-99B8-F18D82D3DFC7}" destId="{327859CB-DA1C-4F90-BD98-1030DE2F3806}" srcOrd="1" destOrd="0" presId="urn:microsoft.com/office/officeart/2005/8/layout/vList5"/>
    <dgm:cxn modelId="{999EF6BD-DC72-4E9C-BA46-374F382D80DD}" type="presParOf" srcId="{743E5A15-9C39-4DEA-99B8-F18D82D3DFC7}" destId="{95B93F8A-6E70-41E8-9D5D-0CC7A151D80E}" srcOrd="2" destOrd="0" presId="urn:microsoft.com/office/officeart/2005/8/layout/vList5"/>
    <dgm:cxn modelId="{7AF11B09-9897-42BE-A79F-9D76B7F58C86}" type="presParOf" srcId="{95B93F8A-6E70-41E8-9D5D-0CC7A151D80E}" destId="{9168C6DA-69A9-43A8-B3CB-2C65C6A6442A}" srcOrd="0" destOrd="0" presId="urn:microsoft.com/office/officeart/2005/8/layout/vList5"/>
    <dgm:cxn modelId="{762AEB76-AAEF-4301-8664-708F2AEAD841}" type="presParOf" srcId="{95B93F8A-6E70-41E8-9D5D-0CC7A151D80E}" destId="{D1764632-8B62-44C0-9A1A-ABE06A0828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48B530-A236-4668-97BA-FACBFE15CCF3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E97EBD5-572F-48F2-A55B-4ACDB35DBC86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k-SK" b="0" i="0" dirty="0"/>
            <a:t>He </a:t>
          </a:r>
          <a:r>
            <a:rPr lang="sk-SK" b="0" i="0" dirty="0" err="1"/>
            <a:t>won</a:t>
          </a:r>
          <a:r>
            <a:rPr lang="sk-SK" b="0" i="0" dirty="0"/>
            <a:t> </a:t>
          </a:r>
          <a:r>
            <a:rPr lang="sk-SK" b="0" i="0" dirty="0" err="1"/>
            <a:t>silver</a:t>
          </a:r>
          <a:r>
            <a:rPr lang="sk-SK" b="0" i="0" dirty="0"/>
            <a:t> </a:t>
          </a:r>
          <a:r>
            <a:rPr lang="sk-SK" b="0" i="0" dirty="0" err="1"/>
            <a:t>medal</a:t>
          </a:r>
          <a:r>
            <a:rPr lang="sk-SK" b="0" i="0" dirty="0"/>
            <a:t> at </a:t>
          </a:r>
          <a:r>
            <a:rPr lang="sk-SK" b="1" i="0" dirty="0" err="1"/>
            <a:t>Prague</a:t>
          </a:r>
          <a:r>
            <a:rPr lang="sk-SK" b="1" i="0" dirty="0"/>
            <a:t> Skate 1977 </a:t>
          </a:r>
          <a:endParaRPr lang="sk-SK" dirty="0"/>
        </a:p>
      </dgm:t>
    </dgm:pt>
    <dgm:pt modelId="{06039E33-1D00-47BF-A7E5-A62A87930CA9}" type="parTrans" cxnId="{19D8A054-96BF-437F-827C-5DBD3B8A415E}">
      <dgm:prSet/>
      <dgm:spPr/>
      <dgm:t>
        <a:bodyPr/>
        <a:lstStyle/>
        <a:p>
          <a:endParaRPr lang="sk-SK"/>
        </a:p>
      </dgm:t>
    </dgm:pt>
    <dgm:pt modelId="{B7C85ECC-E3DF-429B-80C7-FBEF634B4DC6}" type="sibTrans" cxnId="{19D8A054-96BF-437F-827C-5DBD3B8A415E}">
      <dgm:prSet/>
      <dgm:spPr/>
      <dgm:t>
        <a:bodyPr/>
        <a:lstStyle/>
        <a:p>
          <a:endParaRPr lang="sk-SK"/>
        </a:p>
      </dgm:t>
    </dgm:pt>
    <dgm:pt modelId="{4C1485CB-EF2E-4B05-A080-E4AA40F77B76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k-SK" b="1" i="0" dirty="0"/>
            <a:t>Bronze </a:t>
          </a:r>
          <a:r>
            <a:rPr lang="sk-SK" b="1" i="0" dirty="0" err="1"/>
            <a:t>medal</a:t>
          </a:r>
          <a:r>
            <a:rPr lang="sk-SK" b="1" i="0" dirty="0"/>
            <a:t> at Rotary Watches International 1978 </a:t>
          </a:r>
          <a:r>
            <a:rPr lang="sk-SK" b="0" i="0" dirty="0"/>
            <a:t>. </a:t>
          </a:r>
          <a:endParaRPr lang="sk-SK" dirty="0"/>
        </a:p>
      </dgm:t>
    </dgm:pt>
    <dgm:pt modelId="{0B94A743-6344-4042-B7B0-8D2DBEC7D92F}" type="parTrans" cxnId="{CABFB575-ADAC-4ECF-BC26-7B522DA604FC}">
      <dgm:prSet/>
      <dgm:spPr/>
      <dgm:t>
        <a:bodyPr/>
        <a:lstStyle/>
        <a:p>
          <a:endParaRPr lang="sk-SK"/>
        </a:p>
      </dgm:t>
    </dgm:pt>
    <dgm:pt modelId="{2B0E702C-5634-4C8B-A5B0-A8D6506D685B}" type="sibTrans" cxnId="{CABFB575-ADAC-4ECF-BC26-7B522DA604FC}">
      <dgm:prSet/>
      <dgm:spPr/>
      <dgm:t>
        <a:bodyPr/>
        <a:lstStyle/>
        <a:p>
          <a:endParaRPr lang="sk-SK"/>
        </a:p>
      </dgm:t>
    </dgm:pt>
    <dgm:pt modelId="{A67086A8-AB10-4121-AC92-37BA35AE947B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0" i="0" dirty="0"/>
            <a:t>His best result</a:t>
          </a:r>
          <a:r>
            <a:rPr lang="sk-SK" b="0" i="0" dirty="0"/>
            <a:t> </a:t>
          </a:r>
          <a:r>
            <a:rPr lang="sk-SK" b="0" i="0" dirty="0" err="1"/>
            <a:t>was</a:t>
          </a:r>
          <a:r>
            <a:rPr lang="en-US" b="0" i="0" dirty="0"/>
            <a:t> </a:t>
          </a:r>
          <a:r>
            <a:rPr lang="en-US" b="1" i="0" dirty="0"/>
            <a:t>eighth</a:t>
          </a:r>
          <a:r>
            <a:rPr lang="sk-SK" b="1" i="0" dirty="0"/>
            <a:t> </a:t>
          </a:r>
          <a:r>
            <a:rPr lang="sk-SK" b="1" i="0" dirty="0" err="1"/>
            <a:t>place</a:t>
          </a:r>
          <a:r>
            <a:rPr lang="en-US" b="1" i="0" dirty="0"/>
            <a:t> at the 1978 European Championships in Strasbourg.</a:t>
          </a:r>
          <a:endParaRPr lang="sk-SK" b="1" dirty="0"/>
        </a:p>
      </dgm:t>
    </dgm:pt>
    <dgm:pt modelId="{CAFBD3D9-74C7-4560-8584-AF28B702EBDA}" type="parTrans" cxnId="{B9622E10-95C9-4A87-A74E-E2777B7FDAEA}">
      <dgm:prSet/>
      <dgm:spPr/>
      <dgm:t>
        <a:bodyPr/>
        <a:lstStyle/>
        <a:p>
          <a:endParaRPr lang="sk-SK"/>
        </a:p>
      </dgm:t>
    </dgm:pt>
    <dgm:pt modelId="{7EA9616D-D197-4FE1-8F7D-0D87C859D047}" type="sibTrans" cxnId="{B9622E10-95C9-4A87-A74E-E2777B7FDAEA}">
      <dgm:prSet/>
      <dgm:spPr/>
      <dgm:t>
        <a:bodyPr/>
        <a:lstStyle/>
        <a:p>
          <a:endParaRPr lang="sk-SK"/>
        </a:p>
      </dgm:t>
    </dgm:pt>
    <dgm:pt modelId="{B45827E7-DFE8-4586-B0DB-0EBA2AAB0EDF}" type="pres">
      <dgm:prSet presAssocID="{CA48B530-A236-4668-97BA-FACBFE15CCF3}" presName="Name0" presStyleCnt="0">
        <dgm:presLayoutVars>
          <dgm:dir/>
          <dgm:animLvl val="lvl"/>
          <dgm:resizeHandles val="exact"/>
        </dgm:presLayoutVars>
      </dgm:prSet>
      <dgm:spPr/>
    </dgm:pt>
    <dgm:pt modelId="{DEC37F6C-D9B3-4B82-9DEF-FD2D5C5E71AC}" type="pres">
      <dgm:prSet presAssocID="{1E97EBD5-572F-48F2-A55B-4ACDB35DBC86}" presName="linNode" presStyleCnt="0"/>
      <dgm:spPr/>
    </dgm:pt>
    <dgm:pt modelId="{B6CC9F79-0FCA-4629-85FB-3134D61E8856}" type="pres">
      <dgm:prSet presAssocID="{1E97EBD5-572F-48F2-A55B-4ACDB35DBC86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B1D455D6-88CE-445E-8DE6-837B7149A9C6}" type="pres">
      <dgm:prSet presAssocID="{B7C85ECC-E3DF-429B-80C7-FBEF634B4DC6}" presName="sp" presStyleCnt="0"/>
      <dgm:spPr/>
    </dgm:pt>
    <dgm:pt modelId="{369B2FE4-3B18-47BE-946C-0959C47A7B16}" type="pres">
      <dgm:prSet presAssocID="{4C1485CB-EF2E-4B05-A080-E4AA40F77B76}" presName="linNode" presStyleCnt="0"/>
      <dgm:spPr/>
    </dgm:pt>
    <dgm:pt modelId="{FEC144E2-A01B-4CB4-9F04-A75024831D29}" type="pres">
      <dgm:prSet presAssocID="{4C1485CB-EF2E-4B05-A080-E4AA40F77B76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55E3FA64-BD6A-4FD4-BC24-60AA038FB094}" type="pres">
      <dgm:prSet presAssocID="{2B0E702C-5634-4C8B-A5B0-A8D6506D685B}" presName="sp" presStyleCnt="0"/>
      <dgm:spPr/>
    </dgm:pt>
    <dgm:pt modelId="{5E5B22E9-E6E4-4B25-AA02-94A1882B3795}" type="pres">
      <dgm:prSet presAssocID="{A67086A8-AB10-4121-AC92-37BA35AE947B}" presName="linNode" presStyleCnt="0"/>
      <dgm:spPr/>
    </dgm:pt>
    <dgm:pt modelId="{68999E03-CD2B-42F0-B241-628647B7F623}" type="pres">
      <dgm:prSet presAssocID="{A67086A8-AB10-4121-AC92-37BA35AE947B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B9622E10-95C9-4A87-A74E-E2777B7FDAEA}" srcId="{CA48B530-A236-4668-97BA-FACBFE15CCF3}" destId="{A67086A8-AB10-4121-AC92-37BA35AE947B}" srcOrd="2" destOrd="0" parTransId="{CAFBD3D9-74C7-4560-8584-AF28B702EBDA}" sibTransId="{7EA9616D-D197-4FE1-8F7D-0D87C859D047}"/>
    <dgm:cxn modelId="{19D8A054-96BF-437F-827C-5DBD3B8A415E}" srcId="{CA48B530-A236-4668-97BA-FACBFE15CCF3}" destId="{1E97EBD5-572F-48F2-A55B-4ACDB35DBC86}" srcOrd="0" destOrd="0" parTransId="{06039E33-1D00-47BF-A7E5-A62A87930CA9}" sibTransId="{B7C85ECC-E3DF-429B-80C7-FBEF634B4DC6}"/>
    <dgm:cxn modelId="{CABFB575-ADAC-4ECF-BC26-7B522DA604FC}" srcId="{CA48B530-A236-4668-97BA-FACBFE15CCF3}" destId="{4C1485CB-EF2E-4B05-A080-E4AA40F77B76}" srcOrd="1" destOrd="0" parTransId="{0B94A743-6344-4042-B7B0-8D2DBEC7D92F}" sibTransId="{2B0E702C-5634-4C8B-A5B0-A8D6506D685B}"/>
    <dgm:cxn modelId="{EA6DFF7C-8D4F-441A-A924-FC464C856F7F}" type="presOf" srcId="{CA48B530-A236-4668-97BA-FACBFE15CCF3}" destId="{B45827E7-DFE8-4586-B0DB-0EBA2AAB0EDF}" srcOrd="0" destOrd="0" presId="urn:microsoft.com/office/officeart/2005/8/layout/vList5"/>
    <dgm:cxn modelId="{2BB955A5-3CCF-4136-B37E-ED34FBE5DCC2}" type="presOf" srcId="{A67086A8-AB10-4121-AC92-37BA35AE947B}" destId="{68999E03-CD2B-42F0-B241-628647B7F623}" srcOrd="0" destOrd="0" presId="urn:microsoft.com/office/officeart/2005/8/layout/vList5"/>
    <dgm:cxn modelId="{9620A6D7-E1AE-4FE6-B6D1-5C7487CE3F1A}" type="presOf" srcId="{1E97EBD5-572F-48F2-A55B-4ACDB35DBC86}" destId="{B6CC9F79-0FCA-4629-85FB-3134D61E8856}" srcOrd="0" destOrd="0" presId="urn:microsoft.com/office/officeart/2005/8/layout/vList5"/>
    <dgm:cxn modelId="{78E97DF1-7AF5-4C52-8AF6-E1F9B7ACF68F}" type="presOf" srcId="{4C1485CB-EF2E-4B05-A080-E4AA40F77B76}" destId="{FEC144E2-A01B-4CB4-9F04-A75024831D29}" srcOrd="0" destOrd="0" presId="urn:microsoft.com/office/officeart/2005/8/layout/vList5"/>
    <dgm:cxn modelId="{0CD99FDC-992B-4875-B7F8-BC15193D554E}" type="presParOf" srcId="{B45827E7-DFE8-4586-B0DB-0EBA2AAB0EDF}" destId="{DEC37F6C-D9B3-4B82-9DEF-FD2D5C5E71AC}" srcOrd="0" destOrd="0" presId="urn:microsoft.com/office/officeart/2005/8/layout/vList5"/>
    <dgm:cxn modelId="{535D353D-6648-4E99-B2AE-4DB6D6B53B62}" type="presParOf" srcId="{DEC37F6C-D9B3-4B82-9DEF-FD2D5C5E71AC}" destId="{B6CC9F79-0FCA-4629-85FB-3134D61E8856}" srcOrd="0" destOrd="0" presId="urn:microsoft.com/office/officeart/2005/8/layout/vList5"/>
    <dgm:cxn modelId="{0EC1E04F-7080-4257-87DA-437B9F4BC1E8}" type="presParOf" srcId="{B45827E7-DFE8-4586-B0DB-0EBA2AAB0EDF}" destId="{B1D455D6-88CE-445E-8DE6-837B7149A9C6}" srcOrd="1" destOrd="0" presId="urn:microsoft.com/office/officeart/2005/8/layout/vList5"/>
    <dgm:cxn modelId="{091E8CDF-9F2C-455F-984C-EE7A18807BD7}" type="presParOf" srcId="{B45827E7-DFE8-4586-B0DB-0EBA2AAB0EDF}" destId="{369B2FE4-3B18-47BE-946C-0959C47A7B16}" srcOrd="2" destOrd="0" presId="urn:microsoft.com/office/officeart/2005/8/layout/vList5"/>
    <dgm:cxn modelId="{36B3D11D-47CE-4527-8CD5-713FFDD29E03}" type="presParOf" srcId="{369B2FE4-3B18-47BE-946C-0959C47A7B16}" destId="{FEC144E2-A01B-4CB4-9F04-A75024831D29}" srcOrd="0" destOrd="0" presId="urn:microsoft.com/office/officeart/2005/8/layout/vList5"/>
    <dgm:cxn modelId="{E15827DA-01B5-4971-898C-329A5EF39AAC}" type="presParOf" srcId="{B45827E7-DFE8-4586-B0DB-0EBA2AAB0EDF}" destId="{55E3FA64-BD6A-4FD4-BC24-60AA038FB094}" srcOrd="3" destOrd="0" presId="urn:microsoft.com/office/officeart/2005/8/layout/vList5"/>
    <dgm:cxn modelId="{5E0CB70B-6A37-4156-8821-A3D17C41C4B8}" type="presParOf" srcId="{B45827E7-DFE8-4586-B0DB-0EBA2AAB0EDF}" destId="{5E5B22E9-E6E4-4B25-AA02-94A1882B3795}" srcOrd="4" destOrd="0" presId="urn:microsoft.com/office/officeart/2005/8/layout/vList5"/>
    <dgm:cxn modelId="{DDF3C4D3-034C-4667-A049-6F241CD0CF4A}" type="presParOf" srcId="{5E5B22E9-E6E4-4B25-AA02-94A1882B3795}" destId="{68999E03-CD2B-42F0-B241-628647B7F6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D2DF8F-6059-4C67-8730-024813F4CD8D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3F8B432-2E64-4792-BDA0-752D7DD55D49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0" i="0" dirty="0"/>
            <a:t>He won </a:t>
          </a:r>
          <a:r>
            <a:rPr lang="en-US" b="1" i="0" dirty="0"/>
            <a:t>six Czechoslovak champion titles. </a:t>
          </a:r>
          <a:endParaRPr lang="sk-SK" b="1" dirty="0"/>
        </a:p>
      </dgm:t>
    </dgm:pt>
    <dgm:pt modelId="{0855AC4E-A304-4AC6-AA7D-F2476B35C2D9}" type="parTrans" cxnId="{525E07FD-D69E-4E0A-803C-308F81961EBC}">
      <dgm:prSet/>
      <dgm:spPr/>
      <dgm:t>
        <a:bodyPr/>
        <a:lstStyle/>
        <a:p>
          <a:endParaRPr lang="sk-SK"/>
        </a:p>
      </dgm:t>
    </dgm:pt>
    <dgm:pt modelId="{152A37F7-09EA-428B-AFD2-C181786E530C}" type="sibTrans" cxnId="{525E07FD-D69E-4E0A-803C-308F81961EBC}">
      <dgm:prSet/>
      <dgm:spPr/>
      <dgm:t>
        <a:bodyPr/>
        <a:lstStyle/>
        <a:p>
          <a:endParaRPr lang="sk-SK"/>
        </a:p>
      </dgm:t>
    </dgm:pt>
    <dgm:pt modelId="{0D6E8C0F-CE47-465D-9B45-D226DBA80122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0" i="0" dirty="0"/>
            <a:t>He became </a:t>
          </a:r>
          <a:r>
            <a:rPr lang="en-US" b="1" i="0" dirty="0"/>
            <a:t>two-time European champion in 1985 and 1986 </a:t>
          </a:r>
          <a:endParaRPr lang="sk-SK" b="1" dirty="0"/>
        </a:p>
      </dgm:t>
    </dgm:pt>
    <dgm:pt modelId="{F0949926-7884-4A18-BCA1-8B31B4EC751B}" type="parTrans" cxnId="{65BCC81A-992D-4F69-8584-D34EBE837870}">
      <dgm:prSet/>
      <dgm:spPr/>
      <dgm:t>
        <a:bodyPr/>
        <a:lstStyle/>
        <a:p>
          <a:endParaRPr lang="sk-SK"/>
        </a:p>
      </dgm:t>
    </dgm:pt>
    <dgm:pt modelId="{BA259023-889F-4446-A396-CE8339536D3F}" type="sibTrans" cxnId="{65BCC81A-992D-4F69-8584-D34EBE837870}">
      <dgm:prSet/>
      <dgm:spPr/>
      <dgm:t>
        <a:bodyPr/>
        <a:lstStyle/>
        <a:p>
          <a:endParaRPr lang="sk-SK"/>
        </a:p>
      </dgm:t>
    </dgm:pt>
    <dgm:pt modelId="{90719ED4-2193-4D8D-9EB2-755E3F44C9D8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0" i="0" dirty="0"/>
            <a:t>He finished fourth at the </a:t>
          </a:r>
          <a:r>
            <a:rPr lang="en-US" b="1" i="0" dirty="0"/>
            <a:t>1984 and 1985 World Championships.</a:t>
          </a:r>
          <a:endParaRPr lang="sk-SK" b="1" dirty="0"/>
        </a:p>
      </dgm:t>
    </dgm:pt>
    <dgm:pt modelId="{788DAB32-14D4-4AE5-8BF8-E78B9440C929}" type="parTrans" cxnId="{AAEDB79B-31EE-47AA-BCC3-0CD0691006B1}">
      <dgm:prSet/>
      <dgm:spPr/>
      <dgm:t>
        <a:bodyPr/>
        <a:lstStyle/>
        <a:p>
          <a:endParaRPr lang="sk-SK"/>
        </a:p>
      </dgm:t>
    </dgm:pt>
    <dgm:pt modelId="{D1365EC8-4A4D-4A08-8E2E-54613B8D7901}" type="sibTrans" cxnId="{AAEDB79B-31EE-47AA-BCC3-0CD0691006B1}">
      <dgm:prSet/>
      <dgm:spPr/>
      <dgm:t>
        <a:bodyPr/>
        <a:lstStyle/>
        <a:p>
          <a:endParaRPr lang="sk-SK"/>
        </a:p>
      </dgm:t>
    </dgm:pt>
    <dgm:pt modelId="{A718BC6A-EC91-48F5-ABA1-C2668D71C17C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0" i="0" dirty="0"/>
            <a:t>The highlight was the Olympic </a:t>
          </a:r>
          <a:r>
            <a:rPr lang="en-US" b="1" i="0" dirty="0"/>
            <a:t>bronze medal at the 1984 Winter Olympics in Sarajevo. </a:t>
          </a:r>
          <a:endParaRPr lang="sk-SK" b="1" dirty="0"/>
        </a:p>
      </dgm:t>
    </dgm:pt>
    <dgm:pt modelId="{15B27951-50DC-4EFE-B125-AC61DE69BE9D}" type="parTrans" cxnId="{12B3FCD5-BE06-4C05-937A-DF06E60BDE7D}">
      <dgm:prSet/>
      <dgm:spPr/>
      <dgm:t>
        <a:bodyPr/>
        <a:lstStyle/>
        <a:p>
          <a:endParaRPr lang="sk-SK"/>
        </a:p>
      </dgm:t>
    </dgm:pt>
    <dgm:pt modelId="{705A9ACC-3733-4BC0-A86B-9D9CDDE43528}" type="sibTrans" cxnId="{12B3FCD5-BE06-4C05-937A-DF06E60BDE7D}">
      <dgm:prSet/>
      <dgm:spPr/>
      <dgm:t>
        <a:bodyPr/>
        <a:lstStyle/>
        <a:p>
          <a:endParaRPr lang="sk-SK"/>
        </a:p>
      </dgm:t>
    </dgm:pt>
    <dgm:pt modelId="{9A23A1D2-5491-4441-9065-4970DB301741}" type="pres">
      <dgm:prSet presAssocID="{44D2DF8F-6059-4C67-8730-024813F4CD8D}" presName="diagram" presStyleCnt="0">
        <dgm:presLayoutVars>
          <dgm:dir/>
          <dgm:resizeHandles val="exact"/>
        </dgm:presLayoutVars>
      </dgm:prSet>
      <dgm:spPr/>
    </dgm:pt>
    <dgm:pt modelId="{9B5AA1EC-272E-45E6-9B65-2EB09A93BFF9}" type="pres">
      <dgm:prSet presAssocID="{83F8B432-2E64-4792-BDA0-752D7DD55D49}" presName="node" presStyleLbl="node1" presStyleIdx="0" presStyleCnt="4">
        <dgm:presLayoutVars>
          <dgm:bulletEnabled val="1"/>
        </dgm:presLayoutVars>
      </dgm:prSet>
      <dgm:spPr/>
    </dgm:pt>
    <dgm:pt modelId="{B9C25D20-0FF4-490F-B72C-5A11FB97DAC2}" type="pres">
      <dgm:prSet presAssocID="{152A37F7-09EA-428B-AFD2-C181786E530C}" presName="sibTrans" presStyleCnt="0"/>
      <dgm:spPr/>
    </dgm:pt>
    <dgm:pt modelId="{383124B4-3B04-4421-BD62-259C1C9EC92F}" type="pres">
      <dgm:prSet presAssocID="{0D6E8C0F-CE47-465D-9B45-D226DBA80122}" presName="node" presStyleLbl="node1" presStyleIdx="1" presStyleCnt="4">
        <dgm:presLayoutVars>
          <dgm:bulletEnabled val="1"/>
        </dgm:presLayoutVars>
      </dgm:prSet>
      <dgm:spPr/>
    </dgm:pt>
    <dgm:pt modelId="{BA19A4BD-9369-4EC7-A103-E952875281CC}" type="pres">
      <dgm:prSet presAssocID="{BA259023-889F-4446-A396-CE8339536D3F}" presName="sibTrans" presStyleCnt="0"/>
      <dgm:spPr/>
    </dgm:pt>
    <dgm:pt modelId="{05E54056-C02A-47A8-9488-0DA43BDAC6E0}" type="pres">
      <dgm:prSet presAssocID="{90719ED4-2193-4D8D-9EB2-755E3F44C9D8}" presName="node" presStyleLbl="node1" presStyleIdx="2" presStyleCnt="4">
        <dgm:presLayoutVars>
          <dgm:bulletEnabled val="1"/>
        </dgm:presLayoutVars>
      </dgm:prSet>
      <dgm:spPr/>
    </dgm:pt>
    <dgm:pt modelId="{CB069B68-C2FA-4D5D-93C0-DD0B58FE8972}" type="pres">
      <dgm:prSet presAssocID="{D1365EC8-4A4D-4A08-8E2E-54613B8D7901}" presName="sibTrans" presStyleCnt="0"/>
      <dgm:spPr/>
    </dgm:pt>
    <dgm:pt modelId="{6C72FAF1-C5DE-4D36-9BFC-34E0AD1A29D9}" type="pres">
      <dgm:prSet presAssocID="{A718BC6A-EC91-48F5-ABA1-C2668D71C17C}" presName="node" presStyleLbl="node1" presStyleIdx="3" presStyleCnt="4">
        <dgm:presLayoutVars>
          <dgm:bulletEnabled val="1"/>
        </dgm:presLayoutVars>
      </dgm:prSet>
      <dgm:spPr/>
    </dgm:pt>
  </dgm:ptLst>
  <dgm:cxnLst>
    <dgm:cxn modelId="{65BCC81A-992D-4F69-8584-D34EBE837870}" srcId="{44D2DF8F-6059-4C67-8730-024813F4CD8D}" destId="{0D6E8C0F-CE47-465D-9B45-D226DBA80122}" srcOrd="1" destOrd="0" parTransId="{F0949926-7884-4A18-BCA1-8B31B4EC751B}" sibTransId="{BA259023-889F-4446-A396-CE8339536D3F}"/>
    <dgm:cxn modelId="{677E1220-6489-46C2-8CF1-60A9DDFDA653}" type="presOf" srcId="{83F8B432-2E64-4792-BDA0-752D7DD55D49}" destId="{9B5AA1EC-272E-45E6-9B65-2EB09A93BFF9}" srcOrd="0" destOrd="0" presId="urn:microsoft.com/office/officeart/2005/8/layout/default"/>
    <dgm:cxn modelId="{B20E602C-285A-4C2B-AF45-0787A7488B6C}" type="presOf" srcId="{A718BC6A-EC91-48F5-ABA1-C2668D71C17C}" destId="{6C72FAF1-C5DE-4D36-9BFC-34E0AD1A29D9}" srcOrd="0" destOrd="0" presId="urn:microsoft.com/office/officeart/2005/8/layout/default"/>
    <dgm:cxn modelId="{38CCB38C-AD5D-4280-A260-C5EADEEF4AD6}" type="presOf" srcId="{90719ED4-2193-4D8D-9EB2-755E3F44C9D8}" destId="{05E54056-C02A-47A8-9488-0DA43BDAC6E0}" srcOrd="0" destOrd="0" presId="urn:microsoft.com/office/officeart/2005/8/layout/default"/>
    <dgm:cxn modelId="{AAEDB79B-31EE-47AA-BCC3-0CD0691006B1}" srcId="{44D2DF8F-6059-4C67-8730-024813F4CD8D}" destId="{90719ED4-2193-4D8D-9EB2-755E3F44C9D8}" srcOrd="2" destOrd="0" parTransId="{788DAB32-14D4-4AE5-8BF8-E78B9440C929}" sibTransId="{D1365EC8-4A4D-4A08-8E2E-54613B8D7901}"/>
    <dgm:cxn modelId="{CF3E07B6-1A12-4202-914E-E12953CEC447}" type="presOf" srcId="{44D2DF8F-6059-4C67-8730-024813F4CD8D}" destId="{9A23A1D2-5491-4441-9065-4970DB301741}" srcOrd="0" destOrd="0" presId="urn:microsoft.com/office/officeart/2005/8/layout/default"/>
    <dgm:cxn modelId="{12B3FCD5-BE06-4C05-937A-DF06E60BDE7D}" srcId="{44D2DF8F-6059-4C67-8730-024813F4CD8D}" destId="{A718BC6A-EC91-48F5-ABA1-C2668D71C17C}" srcOrd="3" destOrd="0" parTransId="{15B27951-50DC-4EFE-B125-AC61DE69BE9D}" sibTransId="{705A9ACC-3733-4BC0-A86B-9D9CDDE43528}"/>
    <dgm:cxn modelId="{D76FBDF7-42A7-420D-88FB-BB5EDC440566}" type="presOf" srcId="{0D6E8C0F-CE47-465D-9B45-D226DBA80122}" destId="{383124B4-3B04-4421-BD62-259C1C9EC92F}" srcOrd="0" destOrd="0" presId="urn:microsoft.com/office/officeart/2005/8/layout/default"/>
    <dgm:cxn modelId="{525E07FD-D69E-4E0A-803C-308F81961EBC}" srcId="{44D2DF8F-6059-4C67-8730-024813F4CD8D}" destId="{83F8B432-2E64-4792-BDA0-752D7DD55D49}" srcOrd="0" destOrd="0" parTransId="{0855AC4E-A304-4AC6-AA7D-F2476B35C2D9}" sibTransId="{152A37F7-09EA-428B-AFD2-C181786E530C}"/>
    <dgm:cxn modelId="{C4128F13-AFC1-4E2A-8217-C5E3C409B705}" type="presParOf" srcId="{9A23A1D2-5491-4441-9065-4970DB301741}" destId="{9B5AA1EC-272E-45E6-9B65-2EB09A93BFF9}" srcOrd="0" destOrd="0" presId="urn:microsoft.com/office/officeart/2005/8/layout/default"/>
    <dgm:cxn modelId="{E01ABBA3-86D7-4FAF-A32C-B7CA77B4B583}" type="presParOf" srcId="{9A23A1D2-5491-4441-9065-4970DB301741}" destId="{B9C25D20-0FF4-490F-B72C-5A11FB97DAC2}" srcOrd="1" destOrd="0" presId="urn:microsoft.com/office/officeart/2005/8/layout/default"/>
    <dgm:cxn modelId="{8F70E11A-D12B-40C0-B6B4-764330E09638}" type="presParOf" srcId="{9A23A1D2-5491-4441-9065-4970DB301741}" destId="{383124B4-3B04-4421-BD62-259C1C9EC92F}" srcOrd="2" destOrd="0" presId="urn:microsoft.com/office/officeart/2005/8/layout/default"/>
    <dgm:cxn modelId="{8331F8A6-602F-478E-8920-6A046A7CBD8B}" type="presParOf" srcId="{9A23A1D2-5491-4441-9065-4970DB301741}" destId="{BA19A4BD-9369-4EC7-A103-E952875281CC}" srcOrd="3" destOrd="0" presId="urn:microsoft.com/office/officeart/2005/8/layout/default"/>
    <dgm:cxn modelId="{15ECA579-D3FF-4665-831B-830F305E8B77}" type="presParOf" srcId="{9A23A1D2-5491-4441-9065-4970DB301741}" destId="{05E54056-C02A-47A8-9488-0DA43BDAC6E0}" srcOrd="4" destOrd="0" presId="urn:microsoft.com/office/officeart/2005/8/layout/default"/>
    <dgm:cxn modelId="{E021A183-2AD7-49F2-979F-83CFEAB3D50E}" type="presParOf" srcId="{9A23A1D2-5491-4441-9065-4970DB301741}" destId="{CB069B68-C2FA-4D5D-93C0-DD0B58FE8972}" srcOrd="5" destOrd="0" presId="urn:microsoft.com/office/officeart/2005/8/layout/default"/>
    <dgm:cxn modelId="{63C659D5-CC1E-451D-AC34-DF2A307CC1C8}" type="presParOf" srcId="{9A23A1D2-5491-4441-9065-4970DB301741}" destId="{6C72FAF1-C5DE-4D36-9BFC-34E0AD1A29D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AE7C07-1205-46A3-A039-2A06689C8D9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215C57A-6545-40AC-9712-3A64EE09BCA0}">
      <dgm:prSet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k-SK" sz="2400" b="1" i="0" dirty="0"/>
            <a:t>Sandra Dubravčičová </a:t>
          </a:r>
        </a:p>
      </dgm:t>
    </dgm:pt>
    <dgm:pt modelId="{EB94DF0C-144C-4D7E-8646-0E5047829EE5}" type="parTrans" cxnId="{861F33E3-F57D-431A-9251-EBA2EF8094F0}">
      <dgm:prSet/>
      <dgm:spPr/>
      <dgm:t>
        <a:bodyPr/>
        <a:lstStyle/>
        <a:p>
          <a:endParaRPr lang="sk-SK"/>
        </a:p>
      </dgm:t>
    </dgm:pt>
    <dgm:pt modelId="{F6BCEFBE-E94C-4084-A453-94A56AC77B2E}" type="sibTrans" cxnId="{861F33E3-F57D-431A-9251-EBA2EF8094F0}">
      <dgm:prSet/>
      <dgm:spPr/>
      <dgm:t>
        <a:bodyPr/>
        <a:lstStyle/>
        <a:p>
          <a:endParaRPr lang="sk-SK"/>
        </a:p>
      </dgm:t>
    </dgm:pt>
    <dgm:pt modelId="{CF03F9E7-C4FF-44B8-B004-99D63C57EE62}">
      <dgm:prSet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k-SK" sz="2400" b="1" i="0" dirty="0"/>
            <a:t>Agnesa Búřilová</a:t>
          </a:r>
          <a:r>
            <a:rPr lang="sk-SK" sz="2400" b="0" i="0" dirty="0"/>
            <a:t> </a:t>
          </a:r>
          <a:endParaRPr lang="sk-SK" sz="2400" dirty="0"/>
        </a:p>
      </dgm:t>
    </dgm:pt>
    <dgm:pt modelId="{27A97EEF-3499-430E-BFC0-426518EC8DB7}" type="parTrans" cxnId="{46BB0ADF-08A5-42E8-BD74-5EB8C8520FA1}">
      <dgm:prSet/>
      <dgm:spPr/>
      <dgm:t>
        <a:bodyPr/>
        <a:lstStyle/>
        <a:p>
          <a:endParaRPr lang="sk-SK"/>
        </a:p>
      </dgm:t>
    </dgm:pt>
    <dgm:pt modelId="{D936FDBA-D320-412F-A75B-4C55993EB3F5}" type="sibTrans" cxnId="{46BB0ADF-08A5-42E8-BD74-5EB8C8520FA1}">
      <dgm:prSet/>
      <dgm:spPr/>
      <dgm:t>
        <a:bodyPr/>
        <a:lstStyle/>
        <a:p>
          <a:endParaRPr lang="sk-SK"/>
        </a:p>
      </dgm:t>
    </dgm:pt>
    <dgm:pt modelId="{0C6615A4-669C-440A-810B-B822F623C207}">
      <dgm:prSet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k-SK" sz="2400" b="1" i="0" dirty="0"/>
            <a:t>Eva Grožajová</a:t>
          </a:r>
          <a:endParaRPr lang="sk-SK" sz="900" dirty="0"/>
        </a:p>
      </dgm:t>
    </dgm:pt>
    <dgm:pt modelId="{C9756652-2C4D-4C3D-AA65-7857DD5096E0}" type="parTrans" cxnId="{4BB46A90-BA26-49A3-B651-A5E87CBCA5EA}">
      <dgm:prSet/>
      <dgm:spPr/>
      <dgm:t>
        <a:bodyPr/>
        <a:lstStyle/>
        <a:p>
          <a:endParaRPr lang="sk-SK"/>
        </a:p>
      </dgm:t>
    </dgm:pt>
    <dgm:pt modelId="{6C948DC9-7639-48DB-AB9D-D9183C3DFB7E}" type="sibTrans" cxnId="{4BB46A90-BA26-49A3-B651-A5E87CBCA5EA}">
      <dgm:prSet/>
      <dgm:spPr/>
      <dgm:t>
        <a:bodyPr/>
        <a:lstStyle/>
        <a:p>
          <a:endParaRPr lang="sk-SK"/>
        </a:p>
      </dgm:t>
    </dgm:pt>
    <dgm:pt modelId="{97143EA4-2E97-4C02-A151-761B7ECFDC10}">
      <dgm:prSet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sk-SK" sz="2400" b="1" i="0" dirty="0"/>
            <a:t>Marian Filc</a:t>
          </a:r>
          <a:endParaRPr lang="sk-SK" sz="2400" dirty="0"/>
        </a:p>
      </dgm:t>
    </dgm:pt>
    <dgm:pt modelId="{D412C7DB-EE20-425E-9619-9D84D056F1C9}" type="parTrans" cxnId="{58401C90-4F39-44D9-8973-CDE2ABEF9A57}">
      <dgm:prSet/>
      <dgm:spPr/>
      <dgm:t>
        <a:bodyPr/>
        <a:lstStyle/>
        <a:p>
          <a:endParaRPr lang="sk-SK"/>
        </a:p>
      </dgm:t>
    </dgm:pt>
    <dgm:pt modelId="{842536FB-7AA1-4754-8533-73EFCF755A14}" type="sibTrans" cxnId="{58401C90-4F39-44D9-8973-CDE2ABEF9A57}">
      <dgm:prSet/>
      <dgm:spPr/>
      <dgm:t>
        <a:bodyPr/>
        <a:lstStyle/>
        <a:p>
          <a:endParaRPr lang="sk-SK"/>
        </a:p>
      </dgm:t>
    </dgm:pt>
    <dgm:pt modelId="{83973B2C-6333-412F-8601-68A83342FF1F}">
      <dgm:prSet custT="1"/>
      <dgm:spPr>
        <a:solidFill>
          <a:schemeClr val="tx1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>
            <a:buNone/>
          </a:pPr>
          <a:r>
            <a:rPr lang="sk-SK" sz="2000" b="0" i="0" dirty="0" err="1"/>
            <a:t>European</a:t>
          </a:r>
          <a:r>
            <a:rPr lang="sk-SK" sz="2000" b="0" i="0" dirty="0"/>
            <a:t> </a:t>
          </a:r>
          <a:r>
            <a:rPr lang="sk-SK" sz="2000" b="0" i="0" dirty="0" err="1"/>
            <a:t>silver</a:t>
          </a:r>
          <a:endParaRPr lang="sk-SK" sz="2000" dirty="0"/>
        </a:p>
      </dgm:t>
    </dgm:pt>
    <dgm:pt modelId="{E9CF8A96-3EC3-4BF1-8CB5-8162A67F1AD4}" type="parTrans" cxnId="{DBCB9A25-D580-4D3B-9454-177EB7C43746}">
      <dgm:prSet/>
      <dgm:spPr/>
      <dgm:t>
        <a:bodyPr/>
        <a:lstStyle/>
        <a:p>
          <a:endParaRPr lang="sk-SK"/>
        </a:p>
      </dgm:t>
    </dgm:pt>
    <dgm:pt modelId="{4173B062-2E59-4C4B-B752-BFD2D3C374E7}" type="sibTrans" cxnId="{DBCB9A25-D580-4D3B-9454-177EB7C43746}">
      <dgm:prSet/>
      <dgm:spPr/>
      <dgm:t>
        <a:bodyPr/>
        <a:lstStyle/>
        <a:p>
          <a:endParaRPr lang="sk-SK"/>
        </a:p>
      </dgm:t>
    </dgm:pt>
    <dgm:pt modelId="{702457D0-B714-4E8F-9CF7-E60EE4AA5F67}">
      <dgm:prSet custT="1"/>
      <dgm:spPr>
        <a:solidFill>
          <a:schemeClr val="tx1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>
            <a:buNone/>
          </a:pPr>
          <a:r>
            <a:rPr lang="en-US" sz="2000" b="1" i="0" dirty="0"/>
            <a:t>at the 1964 Winter Olympics she finished 9th </a:t>
          </a:r>
          <a:endParaRPr lang="sk-SK" sz="2000" dirty="0"/>
        </a:p>
      </dgm:t>
    </dgm:pt>
    <dgm:pt modelId="{2379DAD3-6F22-4EAA-8800-5B9D604769D9}" type="parTrans" cxnId="{A8BFAA41-FF90-4936-97C5-045E1B8E2DCE}">
      <dgm:prSet/>
      <dgm:spPr/>
      <dgm:t>
        <a:bodyPr/>
        <a:lstStyle/>
        <a:p>
          <a:endParaRPr lang="sk-SK"/>
        </a:p>
      </dgm:t>
    </dgm:pt>
    <dgm:pt modelId="{22403D44-1054-44AC-AF90-66934545A14C}" type="sibTrans" cxnId="{A8BFAA41-FF90-4936-97C5-045E1B8E2DCE}">
      <dgm:prSet/>
      <dgm:spPr/>
      <dgm:t>
        <a:bodyPr/>
        <a:lstStyle/>
        <a:p>
          <a:endParaRPr lang="sk-SK"/>
        </a:p>
      </dgm:t>
    </dgm:pt>
    <dgm:pt modelId="{8D76F831-8D9A-4032-BF7E-C32C5FE7D007}">
      <dgm:prSet custT="1"/>
      <dgm:spPr>
        <a:solidFill>
          <a:schemeClr val="tx1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>
            <a:buNone/>
          </a:pPr>
          <a:r>
            <a:rPr lang="sk-SK" sz="2000" b="1" i="0" dirty="0"/>
            <a:t>ME Bratislava - 8th </a:t>
          </a:r>
          <a:r>
            <a:rPr lang="sk-SK" sz="2000" b="1" i="0" dirty="0" err="1"/>
            <a:t>place</a:t>
          </a:r>
          <a:r>
            <a:rPr lang="sk-SK" sz="2000" b="1" i="0" dirty="0"/>
            <a:t>,</a:t>
          </a:r>
          <a:endParaRPr lang="sk-SK" sz="2000" b="1" dirty="0"/>
        </a:p>
      </dgm:t>
    </dgm:pt>
    <dgm:pt modelId="{A9864ACE-D630-436C-AE4B-21F7C21E2B2C}" type="parTrans" cxnId="{314AEFD2-4B0F-4D7E-9ABB-9317468E6608}">
      <dgm:prSet/>
      <dgm:spPr/>
      <dgm:t>
        <a:bodyPr/>
        <a:lstStyle/>
        <a:p>
          <a:endParaRPr lang="sk-SK"/>
        </a:p>
      </dgm:t>
    </dgm:pt>
    <dgm:pt modelId="{6613CA80-E251-4F7D-A1D1-CD2C29E0F217}" type="sibTrans" cxnId="{314AEFD2-4B0F-4D7E-9ABB-9317468E6608}">
      <dgm:prSet/>
      <dgm:spPr/>
      <dgm:t>
        <a:bodyPr/>
        <a:lstStyle/>
        <a:p>
          <a:endParaRPr lang="sk-SK"/>
        </a:p>
      </dgm:t>
    </dgm:pt>
    <dgm:pt modelId="{7774F044-9DE4-44A6-98C2-412295A50BE6}">
      <dgm:prSet custT="1"/>
      <dgm:spPr>
        <a:solidFill>
          <a:schemeClr val="tx1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>
            <a:buNone/>
          </a:pPr>
          <a:r>
            <a:rPr lang="en-US" sz="2000" b="0" i="0" dirty="0"/>
            <a:t>in 1960</a:t>
          </a:r>
          <a:r>
            <a:rPr lang="sk-SK" sz="2000" b="0" i="0" dirty="0"/>
            <a:t> </a:t>
          </a:r>
          <a:r>
            <a:rPr lang="sk-SK" sz="2000" b="0" i="0" dirty="0" err="1"/>
            <a:t>she</a:t>
          </a:r>
          <a:r>
            <a:rPr lang="sk-SK" sz="2000" b="0" i="0" dirty="0"/>
            <a:t> </a:t>
          </a:r>
          <a:r>
            <a:rPr lang="sk-SK" sz="2000" b="0" i="0"/>
            <a:t>finished</a:t>
          </a:r>
          <a:r>
            <a:rPr lang="en-US" sz="2000" b="0" i="0"/>
            <a:t> </a:t>
          </a:r>
          <a:r>
            <a:rPr lang="en-US" sz="2000" b="0" i="0" dirty="0"/>
            <a:t>second at the Winter Universiade</a:t>
          </a:r>
          <a:endParaRPr lang="sk-SK" sz="2000" dirty="0"/>
        </a:p>
      </dgm:t>
    </dgm:pt>
    <dgm:pt modelId="{B3C397D1-CFBC-44A0-BB6C-4F72749F9AB7}" type="sibTrans" cxnId="{4CEC1689-BD2C-4265-926B-47338B0A3FEC}">
      <dgm:prSet/>
      <dgm:spPr/>
      <dgm:t>
        <a:bodyPr/>
        <a:lstStyle/>
        <a:p>
          <a:endParaRPr lang="sk-SK"/>
        </a:p>
      </dgm:t>
    </dgm:pt>
    <dgm:pt modelId="{5A1202C7-2BD4-408A-8065-001BA5C3EB4C}" type="parTrans" cxnId="{4CEC1689-BD2C-4265-926B-47338B0A3FEC}">
      <dgm:prSet/>
      <dgm:spPr/>
      <dgm:t>
        <a:bodyPr/>
        <a:lstStyle/>
        <a:p>
          <a:endParaRPr lang="sk-SK"/>
        </a:p>
      </dgm:t>
    </dgm:pt>
    <dgm:pt modelId="{B61CCC21-896A-474D-823E-8987A4721C12}">
      <dgm:prSet custT="1"/>
      <dgm:spPr>
        <a:solidFill>
          <a:schemeClr val="tx1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>
            <a:buNone/>
          </a:pPr>
          <a:r>
            <a:rPr lang="en-US" sz="2000" b="0" i="0" dirty="0"/>
            <a:t>bronze at the 1961 World Championships and silver in the following two years</a:t>
          </a:r>
          <a:endParaRPr lang="sk-SK" sz="2000" dirty="0"/>
        </a:p>
      </dgm:t>
    </dgm:pt>
    <dgm:pt modelId="{8F40B033-28D7-4509-A9C3-D64E522CF80E}" type="parTrans" cxnId="{1AA1413E-C45A-49B3-8DF4-09A635D3E3EF}">
      <dgm:prSet/>
      <dgm:spPr/>
      <dgm:t>
        <a:bodyPr/>
        <a:lstStyle/>
        <a:p>
          <a:endParaRPr lang="sk-SK"/>
        </a:p>
      </dgm:t>
    </dgm:pt>
    <dgm:pt modelId="{0DFAB32E-0672-4312-9683-DE05242CB40A}" type="sibTrans" cxnId="{1AA1413E-C45A-49B3-8DF4-09A635D3E3EF}">
      <dgm:prSet/>
      <dgm:spPr/>
      <dgm:t>
        <a:bodyPr/>
        <a:lstStyle/>
        <a:p>
          <a:endParaRPr lang="sk-SK"/>
        </a:p>
      </dgm:t>
    </dgm:pt>
    <dgm:pt modelId="{22EC63BC-FB7D-427C-A856-3500B6392E2C}">
      <dgm:prSet custT="1"/>
      <dgm:spPr/>
      <dgm:t>
        <a:bodyPr/>
        <a:lstStyle/>
        <a:p>
          <a:pPr algn="ctr">
            <a:buNone/>
          </a:pPr>
          <a:r>
            <a:rPr lang="sk-SK" sz="2000" b="1" i="0" dirty="0"/>
            <a:t>ME Västerås - 7th place,</a:t>
          </a:r>
        </a:p>
      </dgm:t>
    </dgm:pt>
    <dgm:pt modelId="{0430668A-53BC-495E-A6E0-002D2F49039E}" type="parTrans" cxnId="{2241C5D5-8535-49A6-AAB8-80C96D6CB25F}">
      <dgm:prSet/>
      <dgm:spPr/>
      <dgm:t>
        <a:bodyPr/>
        <a:lstStyle/>
        <a:p>
          <a:endParaRPr lang="sk-SK"/>
        </a:p>
      </dgm:t>
    </dgm:pt>
    <dgm:pt modelId="{36D38947-5319-488A-B693-E911EE678850}" type="sibTrans" cxnId="{2241C5D5-8535-49A6-AAB8-80C96D6CB25F}">
      <dgm:prSet/>
      <dgm:spPr/>
      <dgm:t>
        <a:bodyPr/>
        <a:lstStyle/>
        <a:p>
          <a:endParaRPr lang="sk-SK"/>
        </a:p>
      </dgm:t>
    </dgm:pt>
    <dgm:pt modelId="{DE33A2CC-6538-4DF6-87D4-144AEF534858}">
      <dgm:prSet custT="1"/>
      <dgm:spPr/>
      <dgm:t>
        <a:bodyPr/>
        <a:lstStyle/>
        <a:p>
          <a:pPr algn="ctr">
            <a:buNone/>
          </a:pPr>
          <a:r>
            <a:rPr lang="en-US" sz="2000" b="1" i="0" dirty="0"/>
            <a:t>Winter Olympic Games Grenoble - 10th place</a:t>
          </a:r>
          <a:endParaRPr lang="sk-SK" sz="2000" b="1" i="0" dirty="0"/>
        </a:p>
      </dgm:t>
    </dgm:pt>
    <dgm:pt modelId="{019D1EC3-0F1C-4480-A3D6-F17BAA8AF181}" type="parTrans" cxnId="{37322CD6-FB10-43AA-B65C-0798BAE5F602}">
      <dgm:prSet/>
      <dgm:spPr/>
      <dgm:t>
        <a:bodyPr/>
        <a:lstStyle/>
        <a:p>
          <a:endParaRPr lang="sk-SK"/>
        </a:p>
      </dgm:t>
    </dgm:pt>
    <dgm:pt modelId="{434C5278-7C62-4C08-A21E-A3EAEA4ED65D}" type="sibTrans" cxnId="{37322CD6-FB10-43AA-B65C-0798BAE5F602}">
      <dgm:prSet/>
      <dgm:spPr/>
      <dgm:t>
        <a:bodyPr/>
        <a:lstStyle/>
        <a:p>
          <a:endParaRPr lang="sk-SK"/>
        </a:p>
      </dgm:t>
    </dgm:pt>
    <dgm:pt modelId="{DFDD96AB-C86F-4E56-B02A-35DFCB1B3DB6}" type="pres">
      <dgm:prSet presAssocID="{2BAE7C07-1205-46A3-A039-2A06689C8D93}" presName="Name0" presStyleCnt="0">
        <dgm:presLayoutVars>
          <dgm:dir/>
          <dgm:animLvl val="lvl"/>
          <dgm:resizeHandles val="exact"/>
        </dgm:presLayoutVars>
      </dgm:prSet>
      <dgm:spPr/>
    </dgm:pt>
    <dgm:pt modelId="{D9677A5D-E2DB-49AD-9EC3-AF60D0E091E7}" type="pres">
      <dgm:prSet presAssocID="{2215C57A-6545-40AC-9712-3A64EE09BCA0}" presName="composite" presStyleCnt="0"/>
      <dgm:spPr/>
    </dgm:pt>
    <dgm:pt modelId="{AEBB459C-FC61-486C-BDEF-D2B5C15F2E1F}" type="pres">
      <dgm:prSet presAssocID="{2215C57A-6545-40AC-9712-3A64EE09BCA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59604BC-E2D5-4956-8EC0-40B8157CC533}" type="pres">
      <dgm:prSet presAssocID="{2215C57A-6545-40AC-9712-3A64EE09BCA0}" presName="desTx" presStyleLbl="alignAccFollowNode1" presStyleIdx="0" presStyleCnt="4">
        <dgm:presLayoutVars>
          <dgm:bulletEnabled val="1"/>
        </dgm:presLayoutVars>
      </dgm:prSet>
      <dgm:spPr/>
    </dgm:pt>
    <dgm:pt modelId="{1C7C529E-8A84-490F-8C85-50087B9FFF72}" type="pres">
      <dgm:prSet presAssocID="{F6BCEFBE-E94C-4084-A453-94A56AC77B2E}" presName="space" presStyleCnt="0"/>
      <dgm:spPr/>
    </dgm:pt>
    <dgm:pt modelId="{EA270CC6-C6CE-4470-BB57-51F35DDA450B}" type="pres">
      <dgm:prSet presAssocID="{CF03F9E7-C4FF-44B8-B004-99D63C57EE62}" presName="composite" presStyleCnt="0"/>
      <dgm:spPr/>
    </dgm:pt>
    <dgm:pt modelId="{38A9796E-ECFD-4A2E-823A-9C6D6C4DFC77}" type="pres">
      <dgm:prSet presAssocID="{CF03F9E7-C4FF-44B8-B004-99D63C57EE6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C8EE7D5-010D-46FE-9445-5F3C4034AB64}" type="pres">
      <dgm:prSet presAssocID="{CF03F9E7-C4FF-44B8-B004-99D63C57EE62}" presName="desTx" presStyleLbl="alignAccFollowNode1" presStyleIdx="1" presStyleCnt="4">
        <dgm:presLayoutVars>
          <dgm:bulletEnabled val="1"/>
        </dgm:presLayoutVars>
      </dgm:prSet>
      <dgm:spPr/>
    </dgm:pt>
    <dgm:pt modelId="{C699720A-3BF5-494A-B929-2415FE81F01C}" type="pres">
      <dgm:prSet presAssocID="{D936FDBA-D320-412F-A75B-4C55993EB3F5}" presName="space" presStyleCnt="0"/>
      <dgm:spPr/>
    </dgm:pt>
    <dgm:pt modelId="{89F30CBC-E0C1-459E-A192-4D83DFE52A96}" type="pres">
      <dgm:prSet presAssocID="{0C6615A4-669C-440A-810B-B822F623C207}" presName="composite" presStyleCnt="0"/>
      <dgm:spPr/>
    </dgm:pt>
    <dgm:pt modelId="{ECEBBF8F-9B6B-430A-A1EE-FA2EA7CBDB58}" type="pres">
      <dgm:prSet presAssocID="{0C6615A4-669C-440A-810B-B822F623C20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AE7A2A3-5C6E-41D2-8C3C-7F30508F4E97}" type="pres">
      <dgm:prSet presAssocID="{0C6615A4-669C-440A-810B-B822F623C207}" presName="desTx" presStyleLbl="alignAccFollowNode1" presStyleIdx="2" presStyleCnt="4">
        <dgm:presLayoutVars>
          <dgm:bulletEnabled val="1"/>
        </dgm:presLayoutVars>
      </dgm:prSet>
      <dgm:spPr/>
    </dgm:pt>
    <dgm:pt modelId="{6A53126C-7EDF-406B-8B7F-C02A9FA9D52B}" type="pres">
      <dgm:prSet presAssocID="{6C948DC9-7639-48DB-AB9D-D9183C3DFB7E}" presName="space" presStyleCnt="0"/>
      <dgm:spPr/>
    </dgm:pt>
    <dgm:pt modelId="{B23F14C5-A3DE-4BBD-9E9F-34F1F7740547}" type="pres">
      <dgm:prSet presAssocID="{97143EA4-2E97-4C02-A151-761B7ECFDC10}" presName="composite" presStyleCnt="0"/>
      <dgm:spPr/>
    </dgm:pt>
    <dgm:pt modelId="{07F66CDC-7DD7-4440-A587-12152F697086}" type="pres">
      <dgm:prSet presAssocID="{97143EA4-2E97-4C02-A151-761B7ECFDC1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CA7928B-0ECE-4347-BB05-DE243575C04A}" type="pres">
      <dgm:prSet presAssocID="{97143EA4-2E97-4C02-A151-761B7ECFDC10}" presName="desTx" presStyleLbl="alignAccFollowNode1" presStyleIdx="3" presStyleCnt="4" custLinFactNeighborX="157" custLinFactNeighborY="-764">
        <dgm:presLayoutVars>
          <dgm:bulletEnabled val="1"/>
        </dgm:presLayoutVars>
      </dgm:prSet>
      <dgm:spPr/>
    </dgm:pt>
  </dgm:ptLst>
  <dgm:cxnLst>
    <dgm:cxn modelId="{3D71CE15-F4B8-4713-AA77-4C533287C173}" type="presOf" srcId="{97143EA4-2E97-4C02-A151-761B7ECFDC10}" destId="{07F66CDC-7DD7-4440-A587-12152F697086}" srcOrd="0" destOrd="0" presId="urn:microsoft.com/office/officeart/2005/8/layout/hList1"/>
    <dgm:cxn modelId="{A133A322-026A-458C-AE32-257E7C226434}" type="presOf" srcId="{7774F044-9DE4-44A6-98C2-412295A50BE6}" destId="{1AE7A2A3-5C6E-41D2-8C3C-7F30508F4E97}" srcOrd="0" destOrd="0" presId="urn:microsoft.com/office/officeart/2005/8/layout/hList1"/>
    <dgm:cxn modelId="{DBCB9A25-D580-4D3B-9454-177EB7C43746}" srcId="{2215C57A-6545-40AC-9712-3A64EE09BCA0}" destId="{83973B2C-6333-412F-8601-68A83342FF1F}" srcOrd="0" destOrd="0" parTransId="{E9CF8A96-3EC3-4BF1-8CB5-8162A67F1AD4}" sibTransId="{4173B062-2E59-4C4B-B752-BFD2D3C374E7}"/>
    <dgm:cxn modelId="{1AA1413E-C45A-49B3-8DF4-09A635D3E3EF}" srcId="{0C6615A4-669C-440A-810B-B822F623C207}" destId="{B61CCC21-896A-474D-823E-8987A4721C12}" srcOrd="1" destOrd="0" parTransId="{8F40B033-28D7-4509-A9C3-D64E522CF80E}" sibTransId="{0DFAB32E-0672-4312-9683-DE05242CB40A}"/>
    <dgm:cxn modelId="{BAE11361-F195-41A5-958A-97E6A2457A9B}" type="presOf" srcId="{8D76F831-8D9A-4032-BF7E-C32C5FE7D007}" destId="{FCA7928B-0ECE-4347-BB05-DE243575C04A}" srcOrd="0" destOrd="0" presId="urn:microsoft.com/office/officeart/2005/8/layout/hList1"/>
    <dgm:cxn modelId="{A8BFAA41-FF90-4936-97C5-045E1B8E2DCE}" srcId="{CF03F9E7-C4FF-44B8-B004-99D63C57EE62}" destId="{702457D0-B714-4E8F-9CF7-E60EE4AA5F67}" srcOrd="0" destOrd="0" parTransId="{2379DAD3-6F22-4EAA-8800-5B9D604769D9}" sibTransId="{22403D44-1054-44AC-AF90-66934545A14C}"/>
    <dgm:cxn modelId="{C0D0C06D-0ADA-4FC5-8A52-530C1DC844D0}" type="presOf" srcId="{2215C57A-6545-40AC-9712-3A64EE09BCA0}" destId="{AEBB459C-FC61-486C-BDEF-D2B5C15F2E1F}" srcOrd="0" destOrd="0" presId="urn:microsoft.com/office/officeart/2005/8/layout/hList1"/>
    <dgm:cxn modelId="{F506D957-C516-4200-A212-6C8481FC4CFA}" type="presOf" srcId="{CF03F9E7-C4FF-44B8-B004-99D63C57EE62}" destId="{38A9796E-ECFD-4A2E-823A-9C6D6C4DFC77}" srcOrd="0" destOrd="0" presId="urn:microsoft.com/office/officeart/2005/8/layout/hList1"/>
    <dgm:cxn modelId="{249D2184-0A2A-48B8-B2F3-3B23CA8723CA}" type="presOf" srcId="{2BAE7C07-1205-46A3-A039-2A06689C8D93}" destId="{DFDD96AB-C86F-4E56-B02A-35DFCB1B3DB6}" srcOrd="0" destOrd="0" presId="urn:microsoft.com/office/officeart/2005/8/layout/hList1"/>
    <dgm:cxn modelId="{4CEC1689-BD2C-4265-926B-47338B0A3FEC}" srcId="{0C6615A4-669C-440A-810B-B822F623C207}" destId="{7774F044-9DE4-44A6-98C2-412295A50BE6}" srcOrd="0" destOrd="0" parTransId="{5A1202C7-2BD4-408A-8065-001BA5C3EB4C}" sibTransId="{B3C397D1-CFBC-44A0-BB6C-4F72749F9AB7}"/>
    <dgm:cxn modelId="{AB080E8B-A705-4A92-BD48-885F3EF3559E}" type="presOf" srcId="{22EC63BC-FB7D-427C-A856-3500B6392E2C}" destId="{FCA7928B-0ECE-4347-BB05-DE243575C04A}" srcOrd="0" destOrd="1" presId="urn:microsoft.com/office/officeart/2005/8/layout/hList1"/>
    <dgm:cxn modelId="{952BA78F-2306-4940-B367-C2A8E1A72AE9}" type="presOf" srcId="{DE33A2CC-6538-4DF6-87D4-144AEF534858}" destId="{FCA7928B-0ECE-4347-BB05-DE243575C04A}" srcOrd="0" destOrd="2" presId="urn:microsoft.com/office/officeart/2005/8/layout/hList1"/>
    <dgm:cxn modelId="{58401C90-4F39-44D9-8973-CDE2ABEF9A57}" srcId="{2BAE7C07-1205-46A3-A039-2A06689C8D93}" destId="{97143EA4-2E97-4C02-A151-761B7ECFDC10}" srcOrd="3" destOrd="0" parTransId="{D412C7DB-EE20-425E-9619-9D84D056F1C9}" sibTransId="{842536FB-7AA1-4754-8533-73EFCF755A14}"/>
    <dgm:cxn modelId="{4BB46A90-BA26-49A3-B651-A5E87CBCA5EA}" srcId="{2BAE7C07-1205-46A3-A039-2A06689C8D93}" destId="{0C6615A4-669C-440A-810B-B822F623C207}" srcOrd="2" destOrd="0" parTransId="{C9756652-2C4D-4C3D-AA65-7857DD5096E0}" sibTransId="{6C948DC9-7639-48DB-AB9D-D9183C3DFB7E}"/>
    <dgm:cxn modelId="{60F2E89C-792E-4248-85FA-980ECA538525}" type="presOf" srcId="{702457D0-B714-4E8F-9CF7-E60EE4AA5F67}" destId="{AC8EE7D5-010D-46FE-9445-5F3C4034AB64}" srcOrd="0" destOrd="0" presId="urn:microsoft.com/office/officeart/2005/8/layout/hList1"/>
    <dgm:cxn modelId="{EAF507C0-5D1B-4125-9B2A-4217492893BE}" type="presOf" srcId="{83973B2C-6333-412F-8601-68A83342FF1F}" destId="{459604BC-E2D5-4956-8EC0-40B8157CC533}" srcOrd="0" destOrd="0" presId="urn:microsoft.com/office/officeart/2005/8/layout/hList1"/>
    <dgm:cxn modelId="{314AEFD2-4B0F-4D7E-9ABB-9317468E6608}" srcId="{97143EA4-2E97-4C02-A151-761B7ECFDC10}" destId="{8D76F831-8D9A-4032-BF7E-C32C5FE7D007}" srcOrd="0" destOrd="0" parTransId="{A9864ACE-D630-436C-AE4B-21F7C21E2B2C}" sibTransId="{6613CA80-E251-4F7D-A1D1-CD2C29E0F217}"/>
    <dgm:cxn modelId="{2241C5D5-8535-49A6-AAB8-80C96D6CB25F}" srcId="{97143EA4-2E97-4C02-A151-761B7ECFDC10}" destId="{22EC63BC-FB7D-427C-A856-3500B6392E2C}" srcOrd="1" destOrd="0" parTransId="{0430668A-53BC-495E-A6E0-002D2F49039E}" sibTransId="{36D38947-5319-488A-B693-E911EE678850}"/>
    <dgm:cxn modelId="{37322CD6-FB10-43AA-B65C-0798BAE5F602}" srcId="{97143EA4-2E97-4C02-A151-761B7ECFDC10}" destId="{DE33A2CC-6538-4DF6-87D4-144AEF534858}" srcOrd="2" destOrd="0" parTransId="{019D1EC3-0F1C-4480-A3D6-F17BAA8AF181}" sibTransId="{434C5278-7C62-4C08-A21E-A3EAEA4ED65D}"/>
    <dgm:cxn modelId="{46BB0ADF-08A5-42E8-BD74-5EB8C8520FA1}" srcId="{2BAE7C07-1205-46A3-A039-2A06689C8D93}" destId="{CF03F9E7-C4FF-44B8-B004-99D63C57EE62}" srcOrd="1" destOrd="0" parTransId="{27A97EEF-3499-430E-BFC0-426518EC8DB7}" sibTransId="{D936FDBA-D320-412F-A75B-4C55993EB3F5}"/>
    <dgm:cxn modelId="{861F33E3-F57D-431A-9251-EBA2EF8094F0}" srcId="{2BAE7C07-1205-46A3-A039-2A06689C8D93}" destId="{2215C57A-6545-40AC-9712-3A64EE09BCA0}" srcOrd="0" destOrd="0" parTransId="{EB94DF0C-144C-4D7E-8646-0E5047829EE5}" sibTransId="{F6BCEFBE-E94C-4084-A453-94A56AC77B2E}"/>
    <dgm:cxn modelId="{9982D9EC-2EBF-4473-8D86-A0F257974F58}" type="presOf" srcId="{B61CCC21-896A-474D-823E-8987A4721C12}" destId="{1AE7A2A3-5C6E-41D2-8C3C-7F30508F4E97}" srcOrd="0" destOrd="1" presId="urn:microsoft.com/office/officeart/2005/8/layout/hList1"/>
    <dgm:cxn modelId="{4279E0F9-8ADB-4B8A-BABE-74A43470C012}" type="presOf" srcId="{0C6615A4-669C-440A-810B-B822F623C207}" destId="{ECEBBF8F-9B6B-430A-A1EE-FA2EA7CBDB58}" srcOrd="0" destOrd="0" presId="urn:microsoft.com/office/officeart/2005/8/layout/hList1"/>
    <dgm:cxn modelId="{EE241146-248B-4CEB-A377-9F54C8BAD1F6}" type="presParOf" srcId="{DFDD96AB-C86F-4E56-B02A-35DFCB1B3DB6}" destId="{D9677A5D-E2DB-49AD-9EC3-AF60D0E091E7}" srcOrd="0" destOrd="0" presId="urn:microsoft.com/office/officeart/2005/8/layout/hList1"/>
    <dgm:cxn modelId="{E49CD594-81A2-4FB4-8E8F-1E7CE87DA797}" type="presParOf" srcId="{D9677A5D-E2DB-49AD-9EC3-AF60D0E091E7}" destId="{AEBB459C-FC61-486C-BDEF-D2B5C15F2E1F}" srcOrd="0" destOrd="0" presId="urn:microsoft.com/office/officeart/2005/8/layout/hList1"/>
    <dgm:cxn modelId="{26D3D728-4727-420D-BB50-F044C1E681A0}" type="presParOf" srcId="{D9677A5D-E2DB-49AD-9EC3-AF60D0E091E7}" destId="{459604BC-E2D5-4956-8EC0-40B8157CC533}" srcOrd="1" destOrd="0" presId="urn:microsoft.com/office/officeart/2005/8/layout/hList1"/>
    <dgm:cxn modelId="{2A096DDC-E8FB-4BCC-90CA-0BF7BF13D38B}" type="presParOf" srcId="{DFDD96AB-C86F-4E56-B02A-35DFCB1B3DB6}" destId="{1C7C529E-8A84-490F-8C85-50087B9FFF72}" srcOrd="1" destOrd="0" presId="urn:microsoft.com/office/officeart/2005/8/layout/hList1"/>
    <dgm:cxn modelId="{4CD08B58-78E4-447C-9EA6-5E1291E82DBA}" type="presParOf" srcId="{DFDD96AB-C86F-4E56-B02A-35DFCB1B3DB6}" destId="{EA270CC6-C6CE-4470-BB57-51F35DDA450B}" srcOrd="2" destOrd="0" presId="urn:microsoft.com/office/officeart/2005/8/layout/hList1"/>
    <dgm:cxn modelId="{DF551D85-6FF0-445D-8CB8-D5D260F7F807}" type="presParOf" srcId="{EA270CC6-C6CE-4470-BB57-51F35DDA450B}" destId="{38A9796E-ECFD-4A2E-823A-9C6D6C4DFC77}" srcOrd="0" destOrd="0" presId="urn:microsoft.com/office/officeart/2005/8/layout/hList1"/>
    <dgm:cxn modelId="{D41F273E-EF74-46A8-86AE-E098802D5299}" type="presParOf" srcId="{EA270CC6-C6CE-4470-BB57-51F35DDA450B}" destId="{AC8EE7D5-010D-46FE-9445-5F3C4034AB64}" srcOrd="1" destOrd="0" presId="urn:microsoft.com/office/officeart/2005/8/layout/hList1"/>
    <dgm:cxn modelId="{21DECA0C-EAE0-4E8B-B646-04BBA89B3AB4}" type="presParOf" srcId="{DFDD96AB-C86F-4E56-B02A-35DFCB1B3DB6}" destId="{C699720A-3BF5-494A-B929-2415FE81F01C}" srcOrd="3" destOrd="0" presId="urn:microsoft.com/office/officeart/2005/8/layout/hList1"/>
    <dgm:cxn modelId="{8EEEF6DA-264B-4400-B567-67741EE0D979}" type="presParOf" srcId="{DFDD96AB-C86F-4E56-B02A-35DFCB1B3DB6}" destId="{89F30CBC-E0C1-459E-A192-4D83DFE52A96}" srcOrd="4" destOrd="0" presId="urn:microsoft.com/office/officeart/2005/8/layout/hList1"/>
    <dgm:cxn modelId="{99FD2DD0-722E-4DF1-9401-1A3F3BE16DB6}" type="presParOf" srcId="{89F30CBC-E0C1-459E-A192-4D83DFE52A96}" destId="{ECEBBF8F-9B6B-430A-A1EE-FA2EA7CBDB58}" srcOrd="0" destOrd="0" presId="urn:microsoft.com/office/officeart/2005/8/layout/hList1"/>
    <dgm:cxn modelId="{4C259584-DBC5-4754-9F3E-D7C208411416}" type="presParOf" srcId="{89F30CBC-E0C1-459E-A192-4D83DFE52A96}" destId="{1AE7A2A3-5C6E-41D2-8C3C-7F30508F4E97}" srcOrd="1" destOrd="0" presId="urn:microsoft.com/office/officeart/2005/8/layout/hList1"/>
    <dgm:cxn modelId="{F03B7C5C-8CC9-462C-8D3A-D8B9B95F5819}" type="presParOf" srcId="{DFDD96AB-C86F-4E56-B02A-35DFCB1B3DB6}" destId="{6A53126C-7EDF-406B-8B7F-C02A9FA9D52B}" srcOrd="5" destOrd="0" presId="urn:microsoft.com/office/officeart/2005/8/layout/hList1"/>
    <dgm:cxn modelId="{B6EC0538-604B-4E71-9810-800EC55D34C3}" type="presParOf" srcId="{DFDD96AB-C86F-4E56-B02A-35DFCB1B3DB6}" destId="{B23F14C5-A3DE-4BBD-9E9F-34F1F7740547}" srcOrd="6" destOrd="0" presId="urn:microsoft.com/office/officeart/2005/8/layout/hList1"/>
    <dgm:cxn modelId="{3C699A88-64E2-4C00-A86C-A54E6D19CFFE}" type="presParOf" srcId="{B23F14C5-A3DE-4BBD-9E9F-34F1F7740547}" destId="{07F66CDC-7DD7-4440-A587-12152F697086}" srcOrd="0" destOrd="0" presId="urn:microsoft.com/office/officeart/2005/8/layout/hList1"/>
    <dgm:cxn modelId="{F277AB94-65ED-42D5-83EF-0928C03FEEEF}" type="presParOf" srcId="{B23F14C5-A3DE-4BBD-9E9F-34F1F7740547}" destId="{FCA7928B-0ECE-4347-BB05-DE243575C0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67B4B-884F-4C50-A768-4C2EE53A0255}">
      <dsp:nvSpPr>
        <dsp:cNvPr id="0" name=""/>
        <dsp:cNvSpPr/>
      </dsp:nvSpPr>
      <dsp:spPr>
        <a:xfrm>
          <a:off x="0" y="387738"/>
          <a:ext cx="7488622" cy="83537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Coach of </a:t>
          </a:r>
          <a:r>
            <a:rPr lang="en-US" sz="2100" b="0" i="0" kern="1200" dirty="0" err="1"/>
            <a:t>Ondrej</a:t>
          </a:r>
          <a:r>
            <a:rPr lang="en-US" sz="2100" b="0" i="0" kern="1200" dirty="0"/>
            <a:t> Nepela, </a:t>
          </a:r>
          <a:r>
            <a:rPr lang="en-US" sz="2100" b="1" i="0" kern="1200" dirty="0"/>
            <a:t>three-time world champion and five-time </a:t>
          </a:r>
          <a:r>
            <a:rPr lang="en-US" sz="2100" b="0" i="0" kern="1200" dirty="0"/>
            <a:t>European champion in figure skating.</a:t>
          </a:r>
          <a:endParaRPr lang="sk-SK" sz="2100" kern="1200" dirty="0"/>
        </a:p>
      </dsp:txBody>
      <dsp:txXfrm>
        <a:off x="40780" y="428518"/>
        <a:ext cx="7407062" cy="753819"/>
      </dsp:txXfrm>
    </dsp:sp>
    <dsp:sp modelId="{FA3A73AD-B40F-4642-B259-20BF64E13AB0}">
      <dsp:nvSpPr>
        <dsp:cNvPr id="0" name=""/>
        <dsp:cNvSpPr/>
      </dsp:nvSpPr>
      <dsp:spPr>
        <a:xfrm>
          <a:off x="0" y="1283598"/>
          <a:ext cx="7488622" cy="835379"/>
        </a:xfrm>
        <a:prstGeom prst="roundRect">
          <a:avLst/>
        </a:prstGeom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>
              <a:solidFill>
                <a:schemeClr val="tx1"/>
              </a:solidFill>
            </a:rPr>
            <a:t>She also </a:t>
          </a:r>
          <a:r>
            <a:rPr lang="en-US" sz="2100" b="1" i="0" kern="1200" dirty="0">
              <a:solidFill>
                <a:schemeClr val="tx1"/>
              </a:solidFill>
            </a:rPr>
            <a:t>trained Miroslav </a:t>
          </a:r>
          <a:r>
            <a:rPr lang="en-US" sz="2100" b="1" i="0" kern="1200" dirty="0" err="1">
              <a:solidFill>
                <a:schemeClr val="tx1"/>
              </a:solidFill>
            </a:rPr>
            <a:t>Šoška</a:t>
          </a:r>
          <a:r>
            <a:rPr lang="en-US" sz="2100" b="1" i="0" kern="1200" dirty="0">
              <a:solidFill>
                <a:schemeClr val="tx1"/>
              </a:solidFill>
            </a:rPr>
            <a:t>, </a:t>
          </a:r>
          <a:r>
            <a:rPr lang="en-US" sz="2100" b="1" i="0" kern="1200" dirty="0" err="1">
              <a:solidFill>
                <a:schemeClr val="tx1"/>
              </a:solidFill>
            </a:rPr>
            <a:t>Jozef</a:t>
          </a:r>
          <a:r>
            <a:rPr lang="en-US" sz="2100" b="1" i="0" kern="1200" dirty="0">
              <a:solidFill>
                <a:schemeClr val="tx1"/>
              </a:solidFill>
            </a:rPr>
            <a:t> </a:t>
          </a:r>
          <a:r>
            <a:rPr lang="en-US" sz="2100" b="1" i="0" kern="1200" dirty="0" err="1">
              <a:solidFill>
                <a:schemeClr val="tx1"/>
              </a:solidFill>
            </a:rPr>
            <a:t>Sabovčík</a:t>
          </a:r>
          <a:r>
            <a:rPr lang="en-US" sz="2100" b="1" i="0" kern="1200" dirty="0">
              <a:solidFill>
                <a:schemeClr val="tx1"/>
              </a:solidFill>
            </a:rPr>
            <a:t>, Marian </a:t>
          </a:r>
          <a:r>
            <a:rPr lang="en-US" sz="2100" b="1" i="0" kern="1200" dirty="0" err="1">
              <a:solidFill>
                <a:schemeClr val="tx1"/>
              </a:solidFill>
            </a:rPr>
            <a:t>Filc</a:t>
          </a:r>
          <a:r>
            <a:rPr lang="en-US" sz="2100" b="1" i="0" kern="1200" dirty="0">
              <a:solidFill>
                <a:schemeClr val="tx1"/>
              </a:solidFill>
            </a:rPr>
            <a:t>,</a:t>
          </a:r>
          <a:r>
            <a:rPr lang="en-US" sz="2100" b="0" i="0" kern="1200" dirty="0">
              <a:solidFill>
                <a:schemeClr val="tx1"/>
              </a:solidFill>
            </a:rPr>
            <a:t> and others.</a:t>
          </a:r>
          <a:endParaRPr lang="sk-SK" sz="2100" kern="1200" dirty="0">
            <a:solidFill>
              <a:schemeClr val="tx1"/>
            </a:solidFill>
          </a:endParaRPr>
        </a:p>
      </dsp:txBody>
      <dsp:txXfrm>
        <a:off x="40780" y="1324378"/>
        <a:ext cx="7407062" cy="75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A95D1-E62B-430E-B2A4-DA1A047DDD39}">
      <dsp:nvSpPr>
        <dsp:cNvPr id="0" name=""/>
        <dsp:cNvSpPr/>
      </dsp:nvSpPr>
      <dsp:spPr>
        <a:xfrm rot="5400000">
          <a:off x="3565734" y="-1171807"/>
          <a:ext cx="2444492" cy="5399230"/>
        </a:xfrm>
        <a:prstGeom prst="round2SameRect">
          <a:avLst/>
        </a:prstGeom>
        <a:solidFill>
          <a:schemeClr val="tx1">
            <a:alpha val="9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International Olympic Committee Ethics Award (1998)</a:t>
          </a:r>
          <a:endParaRPr lang="sk-SK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IOC Olympic Gold Circle (2000)</a:t>
          </a:r>
          <a:endParaRPr lang="sk-SK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b="1" kern="1200" dirty="0"/>
            <a:t>Pierre de Coubertin Award (2003)</a:t>
          </a:r>
          <a:endParaRPr lang="sk-SK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2021 - Ludovít Štúr Order of the First Class for exceptional merit in the field of sport and for exceptional promotion of the good name of the Slovak Republic abroad</a:t>
          </a:r>
          <a:endParaRPr lang="sk-SK" sz="1700" b="1" kern="1200" dirty="0"/>
        </a:p>
      </dsp:txBody>
      <dsp:txXfrm rot="-5400000">
        <a:off x="2088365" y="424892"/>
        <a:ext cx="5279900" cy="2205832"/>
      </dsp:txXfrm>
    </dsp:sp>
    <dsp:sp modelId="{49240E2E-B3CE-40B3-97DD-A2D54030009A}">
      <dsp:nvSpPr>
        <dsp:cNvPr id="0" name=""/>
        <dsp:cNvSpPr/>
      </dsp:nvSpPr>
      <dsp:spPr>
        <a:xfrm>
          <a:off x="1026" y="358194"/>
          <a:ext cx="2087339" cy="233922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AWARDS:</a:t>
          </a:r>
        </a:p>
      </dsp:txBody>
      <dsp:txXfrm>
        <a:off x="102921" y="460089"/>
        <a:ext cx="1883549" cy="2135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41EC3-C3FB-4633-93E6-B78F82FE2C84}">
      <dsp:nvSpPr>
        <dsp:cNvPr id="0" name=""/>
        <dsp:cNvSpPr/>
      </dsp:nvSpPr>
      <dsp:spPr>
        <a:xfrm>
          <a:off x="994" y="51"/>
          <a:ext cx="6471428" cy="204652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She </a:t>
          </a:r>
          <a:r>
            <a:rPr lang="sk-SK" sz="2000" b="0" i="0" kern="1200" dirty="0" err="1"/>
            <a:t>trained</a:t>
          </a:r>
          <a:r>
            <a:rPr lang="en-US" sz="2000" b="0" i="0" kern="1200" dirty="0"/>
            <a:t> him from </a:t>
          </a:r>
          <a:r>
            <a:rPr lang="en-US" sz="2000" b="1" i="0" kern="1200" dirty="0"/>
            <a:t>1958</a:t>
          </a:r>
          <a:r>
            <a:rPr lang="en-US" sz="2000" b="0" i="0" kern="1200" dirty="0"/>
            <a:t> until the end of his career in </a:t>
          </a:r>
          <a:r>
            <a:rPr lang="en-US" sz="2000" b="1" i="0" kern="1200" dirty="0"/>
            <a:t>1973</a:t>
          </a:r>
          <a:r>
            <a:rPr lang="en-US" sz="2000" b="0" i="0" kern="1200" dirty="0"/>
            <a:t>.</a:t>
          </a:r>
          <a:endParaRPr lang="sk-SK" sz="2000" kern="1200" dirty="0"/>
        </a:p>
      </dsp:txBody>
      <dsp:txXfrm>
        <a:off x="100897" y="99954"/>
        <a:ext cx="6271622" cy="1846720"/>
      </dsp:txXfrm>
    </dsp:sp>
    <dsp:sp modelId="{D1764632-8B62-44C0-9A1A-ABE06A082829}">
      <dsp:nvSpPr>
        <dsp:cNvPr id="0" name=""/>
        <dsp:cNvSpPr/>
      </dsp:nvSpPr>
      <dsp:spPr>
        <a:xfrm rot="5400000">
          <a:off x="3405342" y="633707"/>
          <a:ext cx="1637220" cy="5076919"/>
        </a:xfrm>
        <a:prstGeom prst="round2SameRect">
          <a:avLst/>
        </a:prstGeom>
        <a:solidFill>
          <a:schemeClr val="tx1">
            <a:alpha val="9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b="1" i="0" kern="1200" dirty="0" err="1"/>
            <a:t>Olympic</a:t>
          </a:r>
          <a:r>
            <a:rPr lang="sk-SK" sz="1800" b="1" i="0" kern="1200" dirty="0"/>
            <a:t> </a:t>
          </a:r>
          <a:r>
            <a:rPr lang="sk-SK" sz="1800" b="1" i="0" kern="1200" dirty="0" err="1"/>
            <a:t>victory</a:t>
          </a:r>
          <a:r>
            <a:rPr lang="sk-SK" sz="1800" b="1" i="0" kern="1200" dirty="0"/>
            <a:t> in Sapporo</a:t>
          </a:r>
          <a:endParaRPr lang="sk-SK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dirty="0"/>
            <a:t>three world championship titles (1971-73)</a:t>
          </a:r>
          <a:endParaRPr lang="sk-SK" sz="1800" b="1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dirty="0"/>
            <a:t>five European champion titles (1969-73) </a:t>
          </a:r>
          <a:endParaRPr lang="sk-SK" sz="1800" b="1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dirty="0"/>
            <a:t>eight titles of the champion of the Czechoslovak Socialist Republic.</a:t>
          </a:r>
          <a:endParaRPr lang="sk-SK" sz="1800" b="1" i="0" kern="1200" dirty="0"/>
        </a:p>
      </dsp:txBody>
      <dsp:txXfrm rot="-5400000">
        <a:off x="1685493" y="2433478"/>
        <a:ext cx="4996997" cy="1477376"/>
      </dsp:txXfrm>
    </dsp:sp>
    <dsp:sp modelId="{9168C6DA-69A9-43A8-B3CB-2C65C6A6442A}">
      <dsp:nvSpPr>
        <dsp:cNvPr id="0" name=""/>
        <dsp:cNvSpPr/>
      </dsp:nvSpPr>
      <dsp:spPr>
        <a:xfrm>
          <a:off x="994" y="2148903"/>
          <a:ext cx="1684498" cy="204652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0" i="0" kern="1200" dirty="0" err="1"/>
            <a:t>Successes</a:t>
          </a:r>
          <a:r>
            <a:rPr lang="sk-SK" sz="2000" b="0" i="0" kern="1200" dirty="0"/>
            <a:t>:</a:t>
          </a:r>
          <a:endParaRPr lang="sk-SK" sz="2000" kern="1200" dirty="0"/>
        </a:p>
      </dsp:txBody>
      <dsp:txXfrm>
        <a:off x="83224" y="2231133"/>
        <a:ext cx="1520038" cy="18820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C9F79-0FCA-4629-85FB-3134D61E8856}">
      <dsp:nvSpPr>
        <dsp:cNvPr id="0" name=""/>
        <dsp:cNvSpPr/>
      </dsp:nvSpPr>
      <dsp:spPr>
        <a:xfrm>
          <a:off x="2116" y="2048"/>
          <a:ext cx="4334175" cy="135228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0" i="0" kern="1200" dirty="0"/>
            <a:t>He </a:t>
          </a:r>
          <a:r>
            <a:rPr lang="sk-SK" sz="2200" b="0" i="0" kern="1200" dirty="0" err="1"/>
            <a:t>won</a:t>
          </a:r>
          <a:r>
            <a:rPr lang="sk-SK" sz="2200" b="0" i="0" kern="1200" dirty="0"/>
            <a:t> </a:t>
          </a:r>
          <a:r>
            <a:rPr lang="sk-SK" sz="2200" b="0" i="0" kern="1200" dirty="0" err="1"/>
            <a:t>silver</a:t>
          </a:r>
          <a:r>
            <a:rPr lang="sk-SK" sz="2200" b="0" i="0" kern="1200" dirty="0"/>
            <a:t> </a:t>
          </a:r>
          <a:r>
            <a:rPr lang="sk-SK" sz="2200" b="0" i="0" kern="1200" dirty="0" err="1"/>
            <a:t>medal</a:t>
          </a:r>
          <a:r>
            <a:rPr lang="sk-SK" sz="2200" b="0" i="0" kern="1200" dirty="0"/>
            <a:t> at </a:t>
          </a:r>
          <a:r>
            <a:rPr lang="sk-SK" sz="2200" b="1" i="0" kern="1200" dirty="0" err="1"/>
            <a:t>Prague</a:t>
          </a:r>
          <a:r>
            <a:rPr lang="sk-SK" sz="2200" b="1" i="0" kern="1200" dirty="0"/>
            <a:t> Skate 1977 </a:t>
          </a:r>
          <a:endParaRPr lang="sk-SK" sz="2200" kern="1200" dirty="0"/>
        </a:p>
      </dsp:txBody>
      <dsp:txXfrm>
        <a:off x="68129" y="68061"/>
        <a:ext cx="4202149" cy="1220260"/>
      </dsp:txXfrm>
    </dsp:sp>
    <dsp:sp modelId="{FEC144E2-A01B-4CB4-9F04-A75024831D29}">
      <dsp:nvSpPr>
        <dsp:cNvPr id="0" name=""/>
        <dsp:cNvSpPr/>
      </dsp:nvSpPr>
      <dsp:spPr>
        <a:xfrm>
          <a:off x="2116" y="1421949"/>
          <a:ext cx="4334175" cy="135228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b="1" i="0" kern="1200" dirty="0"/>
            <a:t>Bronze </a:t>
          </a:r>
          <a:r>
            <a:rPr lang="sk-SK" sz="2200" b="1" i="0" kern="1200" dirty="0" err="1"/>
            <a:t>medal</a:t>
          </a:r>
          <a:r>
            <a:rPr lang="sk-SK" sz="2200" b="1" i="0" kern="1200" dirty="0"/>
            <a:t> at Rotary Watches International 1978 </a:t>
          </a:r>
          <a:r>
            <a:rPr lang="sk-SK" sz="2200" b="0" i="0" kern="1200" dirty="0"/>
            <a:t>. </a:t>
          </a:r>
          <a:endParaRPr lang="sk-SK" sz="2200" kern="1200" dirty="0"/>
        </a:p>
      </dsp:txBody>
      <dsp:txXfrm>
        <a:off x="68129" y="1487962"/>
        <a:ext cx="4202149" cy="1220260"/>
      </dsp:txXfrm>
    </dsp:sp>
    <dsp:sp modelId="{68999E03-CD2B-42F0-B241-628647B7F623}">
      <dsp:nvSpPr>
        <dsp:cNvPr id="0" name=""/>
        <dsp:cNvSpPr/>
      </dsp:nvSpPr>
      <dsp:spPr>
        <a:xfrm>
          <a:off x="2116" y="2841849"/>
          <a:ext cx="4334175" cy="135228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His best result</a:t>
          </a:r>
          <a:r>
            <a:rPr lang="sk-SK" sz="2200" b="0" i="0" kern="1200" dirty="0"/>
            <a:t> </a:t>
          </a:r>
          <a:r>
            <a:rPr lang="sk-SK" sz="2200" b="0" i="0" kern="1200" dirty="0" err="1"/>
            <a:t>was</a:t>
          </a:r>
          <a:r>
            <a:rPr lang="en-US" sz="2200" b="0" i="0" kern="1200" dirty="0"/>
            <a:t> </a:t>
          </a:r>
          <a:r>
            <a:rPr lang="en-US" sz="2200" b="1" i="0" kern="1200" dirty="0"/>
            <a:t>eighth</a:t>
          </a:r>
          <a:r>
            <a:rPr lang="sk-SK" sz="2200" b="1" i="0" kern="1200" dirty="0"/>
            <a:t> </a:t>
          </a:r>
          <a:r>
            <a:rPr lang="sk-SK" sz="2200" b="1" i="0" kern="1200" dirty="0" err="1"/>
            <a:t>place</a:t>
          </a:r>
          <a:r>
            <a:rPr lang="en-US" sz="2200" b="1" i="0" kern="1200" dirty="0"/>
            <a:t> at the 1978 European Championships in Strasbourg.</a:t>
          </a:r>
          <a:endParaRPr lang="sk-SK" sz="2200" b="1" kern="1200" dirty="0"/>
        </a:p>
      </dsp:txBody>
      <dsp:txXfrm>
        <a:off x="68129" y="2907862"/>
        <a:ext cx="4202149" cy="1220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AA1EC-272E-45E6-9B65-2EB09A93BFF9}">
      <dsp:nvSpPr>
        <dsp:cNvPr id="0" name=""/>
        <dsp:cNvSpPr/>
      </dsp:nvSpPr>
      <dsp:spPr>
        <a:xfrm>
          <a:off x="730" y="53765"/>
          <a:ext cx="2848053" cy="170883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He won </a:t>
          </a:r>
          <a:r>
            <a:rPr lang="en-US" sz="2100" b="1" i="0" kern="1200" dirty="0"/>
            <a:t>six Czechoslovak champion titles. </a:t>
          </a:r>
          <a:endParaRPr lang="sk-SK" sz="2100" b="1" kern="1200" dirty="0"/>
        </a:p>
      </dsp:txBody>
      <dsp:txXfrm>
        <a:off x="730" y="53765"/>
        <a:ext cx="2848053" cy="1708831"/>
      </dsp:txXfrm>
    </dsp:sp>
    <dsp:sp modelId="{383124B4-3B04-4421-BD62-259C1C9EC92F}">
      <dsp:nvSpPr>
        <dsp:cNvPr id="0" name=""/>
        <dsp:cNvSpPr/>
      </dsp:nvSpPr>
      <dsp:spPr>
        <a:xfrm>
          <a:off x="3133588" y="53765"/>
          <a:ext cx="2848053" cy="170883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He became </a:t>
          </a:r>
          <a:r>
            <a:rPr lang="en-US" sz="2100" b="1" i="0" kern="1200" dirty="0"/>
            <a:t>two-time European champion in 1985 and 1986 </a:t>
          </a:r>
          <a:endParaRPr lang="sk-SK" sz="2100" b="1" kern="1200" dirty="0"/>
        </a:p>
      </dsp:txBody>
      <dsp:txXfrm>
        <a:off x="3133588" y="53765"/>
        <a:ext cx="2848053" cy="1708831"/>
      </dsp:txXfrm>
    </dsp:sp>
    <dsp:sp modelId="{05E54056-C02A-47A8-9488-0DA43BDAC6E0}">
      <dsp:nvSpPr>
        <dsp:cNvPr id="0" name=""/>
        <dsp:cNvSpPr/>
      </dsp:nvSpPr>
      <dsp:spPr>
        <a:xfrm>
          <a:off x="730" y="2047402"/>
          <a:ext cx="2848053" cy="170883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He finished fourth at the </a:t>
          </a:r>
          <a:r>
            <a:rPr lang="en-US" sz="2100" b="1" i="0" kern="1200" dirty="0"/>
            <a:t>1984 and 1985 World Championships.</a:t>
          </a:r>
          <a:endParaRPr lang="sk-SK" sz="2100" b="1" kern="1200" dirty="0"/>
        </a:p>
      </dsp:txBody>
      <dsp:txXfrm>
        <a:off x="730" y="2047402"/>
        <a:ext cx="2848053" cy="1708831"/>
      </dsp:txXfrm>
    </dsp:sp>
    <dsp:sp modelId="{6C72FAF1-C5DE-4D36-9BFC-34E0AD1A29D9}">
      <dsp:nvSpPr>
        <dsp:cNvPr id="0" name=""/>
        <dsp:cNvSpPr/>
      </dsp:nvSpPr>
      <dsp:spPr>
        <a:xfrm>
          <a:off x="3133588" y="2047402"/>
          <a:ext cx="2848053" cy="170883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The highlight was the Olympic </a:t>
          </a:r>
          <a:r>
            <a:rPr lang="en-US" sz="2100" b="1" i="0" kern="1200" dirty="0"/>
            <a:t>bronze medal at the 1984 Winter Olympics in Sarajevo. </a:t>
          </a:r>
          <a:endParaRPr lang="sk-SK" sz="2100" b="1" kern="1200" dirty="0"/>
        </a:p>
      </dsp:txBody>
      <dsp:txXfrm>
        <a:off x="3133588" y="2047402"/>
        <a:ext cx="2848053" cy="17088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B459C-FC61-486C-BDEF-D2B5C15F2E1F}">
      <dsp:nvSpPr>
        <dsp:cNvPr id="0" name=""/>
        <dsp:cNvSpPr/>
      </dsp:nvSpPr>
      <dsp:spPr>
        <a:xfrm>
          <a:off x="4167" y="294602"/>
          <a:ext cx="2505616" cy="1002246"/>
        </a:xfrm>
        <a:prstGeom prst="rect">
          <a:avLst/>
        </a:prstGeom>
        <a:solidFill>
          <a:schemeClr val="accent6">
            <a:lumMod val="75000"/>
          </a:schemeClr>
        </a:solidFill>
        <a:ln w="1905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i="0" kern="1200" dirty="0"/>
            <a:t>Sandra Dubravčičová </a:t>
          </a:r>
        </a:p>
      </dsp:txBody>
      <dsp:txXfrm>
        <a:off x="4167" y="294602"/>
        <a:ext cx="2505616" cy="1002246"/>
      </dsp:txXfrm>
    </dsp:sp>
    <dsp:sp modelId="{459604BC-E2D5-4956-8EC0-40B8157CC533}">
      <dsp:nvSpPr>
        <dsp:cNvPr id="0" name=""/>
        <dsp:cNvSpPr/>
      </dsp:nvSpPr>
      <dsp:spPr>
        <a:xfrm>
          <a:off x="4167" y="1296849"/>
          <a:ext cx="2505616" cy="3122437"/>
        </a:xfrm>
        <a:prstGeom prst="rect">
          <a:avLst/>
        </a:prstGeom>
        <a:solidFill>
          <a:schemeClr val="tx1">
            <a:alpha val="90000"/>
          </a:schemeClr>
        </a:solidFill>
        <a:ln w="1905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2000" b="0" i="0" kern="1200" dirty="0" err="1"/>
            <a:t>European</a:t>
          </a:r>
          <a:r>
            <a:rPr lang="sk-SK" sz="2000" b="0" i="0" kern="1200" dirty="0"/>
            <a:t> </a:t>
          </a:r>
          <a:r>
            <a:rPr lang="sk-SK" sz="2000" b="0" i="0" kern="1200" dirty="0" err="1"/>
            <a:t>silver</a:t>
          </a:r>
          <a:endParaRPr lang="sk-SK" sz="2000" kern="1200" dirty="0"/>
        </a:p>
      </dsp:txBody>
      <dsp:txXfrm>
        <a:off x="4167" y="1296849"/>
        <a:ext cx="2505616" cy="3122437"/>
      </dsp:txXfrm>
    </dsp:sp>
    <dsp:sp modelId="{38A9796E-ECFD-4A2E-823A-9C6D6C4DFC77}">
      <dsp:nvSpPr>
        <dsp:cNvPr id="0" name=""/>
        <dsp:cNvSpPr/>
      </dsp:nvSpPr>
      <dsp:spPr>
        <a:xfrm>
          <a:off x="2860569" y="294602"/>
          <a:ext cx="2505616" cy="1002246"/>
        </a:xfrm>
        <a:prstGeom prst="rect">
          <a:avLst/>
        </a:prstGeom>
        <a:solidFill>
          <a:schemeClr val="accent6">
            <a:lumMod val="75000"/>
          </a:schemeClr>
        </a:solidFill>
        <a:ln w="1905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i="0" kern="1200" dirty="0"/>
            <a:t>Agnesa Búřilová</a:t>
          </a:r>
          <a:r>
            <a:rPr lang="sk-SK" sz="2400" b="0" i="0" kern="1200" dirty="0"/>
            <a:t> </a:t>
          </a:r>
          <a:endParaRPr lang="sk-SK" sz="2400" kern="1200" dirty="0"/>
        </a:p>
      </dsp:txBody>
      <dsp:txXfrm>
        <a:off x="2860569" y="294602"/>
        <a:ext cx="2505616" cy="1002246"/>
      </dsp:txXfrm>
    </dsp:sp>
    <dsp:sp modelId="{AC8EE7D5-010D-46FE-9445-5F3C4034AB64}">
      <dsp:nvSpPr>
        <dsp:cNvPr id="0" name=""/>
        <dsp:cNvSpPr/>
      </dsp:nvSpPr>
      <dsp:spPr>
        <a:xfrm>
          <a:off x="2860569" y="1296849"/>
          <a:ext cx="2505616" cy="3122437"/>
        </a:xfrm>
        <a:prstGeom prst="rect">
          <a:avLst/>
        </a:prstGeom>
        <a:solidFill>
          <a:schemeClr val="tx1">
            <a:alpha val="90000"/>
          </a:schemeClr>
        </a:solidFill>
        <a:ln w="1905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i="0" kern="1200" dirty="0"/>
            <a:t>at the 1964 Winter Olympics she finished 9th </a:t>
          </a:r>
          <a:endParaRPr lang="sk-SK" sz="2000" kern="1200" dirty="0"/>
        </a:p>
      </dsp:txBody>
      <dsp:txXfrm>
        <a:off x="2860569" y="1296849"/>
        <a:ext cx="2505616" cy="3122437"/>
      </dsp:txXfrm>
    </dsp:sp>
    <dsp:sp modelId="{ECEBBF8F-9B6B-430A-A1EE-FA2EA7CBDB58}">
      <dsp:nvSpPr>
        <dsp:cNvPr id="0" name=""/>
        <dsp:cNvSpPr/>
      </dsp:nvSpPr>
      <dsp:spPr>
        <a:xfrm>
          <a:off x="5716972" y="294602"/>
          <a:ext cx="2505616" cy="1002246"/>
        </a:xfrm>
        <a:prstGeom prst="rect">
          <a:avLst/>
        </a:prstGeom>
        <a:solidFill>
          <a:schemeClr val="accent6">
            <a:lumMod val="75000"/>
          </a:schemeClr>
        </a:solidFill>
        <a:ln w="1905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i="0" kern="1200" dirty="0"/>
            <a:t>Eva Grožajová</a:t>
          </a:r>
          <a:endParaRPr lang="sk-SK" sz="900" kern="1200" dirty="0"/>
        </a:p>
      </dsp:txBody>
      <dsp:txXfrm>
        <a:off x="5716972" y="294602"/>
        <a:ext cx="2505616" cy="1002246"/>
      </dsp:txXfrm>
    </dsp:sp>
    <dsp:sp modelId="{1AE7A2A3-5C6E-41D2-8C3C-7F30508F4E97}">
      <dsp:nvSpPr>
        <dsp:cNvPr id="0" name=""/>
        <dsp:cNvSpPr/>
      </dsp:nvSpPr>
      <dsp:spPr>
        <a:xfrm>
          <a:off x="5716972" y="1296849"/>
          <a:ext cx="2505616" cy="3122437"/>
        </a:xfrm>
        <a:prstGeom prst="rect">
          <a:avLst/>
        </a:prstGeom>
        <a:solidFill>
          <a:schemeClr val="tx1">
            <a:alpha val="90000"/>
          </a:schemeClr>
        </a:solidFill>
        <a:ln w="1905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0" i="0" kern="1200" dirty="0"/>
            <a:t>in 1960</a:t>
          </a:r>
          <a:r>
            <a:rPr lang="sk-SK" sz="2000" b="0" i="0" kern="1200" dirty="0"/>
            <a:t> </a:t>
          </a:r>
          <a:r>
            <a:rPr lang="sk-SK" sz="2000" b="0" i="0" kern="1200" dirty="0" err="1"/>
            <a:t>she</a:t>
          </a:r>
          <a:r>
            <a:rPr lang="sk-SK" sz="2000" b="0" i="0" kern="1200" dirty="0"/>
            <a:t> </a:t>
          </a:r>
          <a:r>
            <a:rPr lang="sk-SK" sz="2000" b="0" i="0" kern="1200"/>
            <a:t>finished</a:t>
          </a:r>
          <a:r>
            <a:rPr lang="en-US" sz="2000" b="0" i="0" kern="1200"/>
            <a:t> </a:t>
          </a:r>
          <a:r>
            <a:rPr lang="en-US" sz="2000" b="0" i="0" kern="1200" dirty="0"/>
            <a:t>second at the Winter Universiade</a:t>
          </a:r>
          <a:endParaRPr lang="sk-SK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0" i="0" kern="1200" dirty="0"/>
            <a:t>bronze at the 1961 World Championships and silver in the following two years</a:t>
          </a:r>
          <a:endParaRPr lang="sk-SK" sz="2000" kern="1200" dirty="0"/>
        </a:p>
      </dsp:txBody>
      <dsp:txXfrm>
        <a:off x="5716972" y="1296849"/>
        <a:ext cx="2505616" cy="3122437"/>
      </dsp:txXfrm>
    </dsp:sp>
    <dsp:sp modelId="{07F66CDC-7DD7-4440-A587-12152F697086}">
      <dsp:nvSpPr>
        <dsp:cNvPr id="0" name=""/>
        <dsp:cNvSpPr/>
      </dsp:nvSpPr>
      <dsp:spPr>
        <a:xfrm>
          <a:off x="8573374" y="294602"/>
          <a:ext cx="2505616" cy="1002246"/>
        </a:xfrm>
        <a:prstGeom prst="rect">
          <a:avLst/>
        </a:prstGeom>
        <a:solidFill>
          <a:schemeClr val="accent6">
            <a:lumMod val="75000"/>
          </a:schemeClr>
        </a:solidFill>
        <a:ln w="1905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i="0" kern="1200" dirty="0"/>
            <a:t>Marian Filc</a:t>
          </a:r>
          <a:endParaRPr lang="sk-SK" sz="2400" kern="1200" dirty="0"/>
        </a:p>
      </dsp:txBody>
      <dsp:txXfrm>
        <a:off x="8573374" y="294602"/>
        <a:ext cx="2505616" cy="1002246"/>
      </dsp:txXfrm>
    </dsp:sp>
    <dsp:sp modelId="{FCA7928B-0ECE-4347-BB05-DE243575C04A}">
      <dsp:nvSpPr>
        <dsp:cNvPr id="0" name=""/>
        <dsp:cNvSpPr/>
      </dsp:nvSpPr>
      <dsp:spPr>
        <a:xfrm>
          <a:off x="8577308" y="1272994"/>
          <a:ext cx="2505616" cy="3122437"/>
        </a:xfrm>
        <a:prstGeom prst="rect">
          <a:avLst/>
        </a:prstGeom>
        <a:solidFill>
          <a:schemeClr val="tx1">
            <a:alpha val="90000"/>
          </a:schemeClr>
        </a:solidFill>
        <a:ln w="1905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2000" b="1" i="0" kern="1200" dirty="0"/>
            <a:t>ME Bratislava - 8th </a:t>
          </a:r>
          <a:r>
            <a:rPr lang="sk-SK" sz="2000" b="1" i="0" kern="1200" dirty="0" err="1"/>
            <a:t>place</a:t>
          </a:r>
          <a:r>
            <a:rPr lang="sk-SK" sz="2000" b="1" i="0" kern="1200" dirty="0"/>
            <a:t>,</a:t>
          </a:r>
          <a:endParaRPr lang="sk-SK" sz="2000" b="1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k-SK" sz="2000" b="1" i="0" kern="1200" dirty="0"/>
            <a:t>ME Västerås - 7th place,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i="0" kern="1200" dirty="0"/>
            <a:t>Winter Olympic Games Grenoble - 10th place</a:t>
          </a:r>
          <a:endParaRPr lang="sk-SK" sz="2000" b="1" i="0" kern="1200" dirty="0"/>
        </a:p>
      </dsp:txBody>
      <dsp:txXfrm>
        <a:off x="8577308" y="1272994"/>
        <a:ext cx="2505616" cy="3122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3T18:32:04.85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1073 1092,'-48'-36,"1"-2,-81-86,51 46,64 67,-1 0,1 0,-2 1,1 1,-31-14,-82-23,57 22,-310-139,374 160,0 1,0-1,0 0,0 0,1 0,-1-1,1 0,0 0,0-1,0 1,1-1,0 0,-6-8,10 11,-1 0,1 0,-1 0,1 0,0 0,0 0,0-1,0 1,0 0,0 0,0 0,1 0,-1 0,1 0,0 0,1-4,2-1,0 0,1-1,0 1,0 1,10-11,48-41,127-92,-85 72,-17 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7C18F-1D69-48C6-92F3-9F8329FB8362}" type="datetimeFigureOut">
              <a:rPr lang="sk-SK" smtClean="0"/>
              <a:t>25. 2. 2022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9875E-5AFA-49A3-9214-B56DFEBECC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73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9875E-5AFA-49A3-9214-B56DFEBECCA3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000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9875E-5AFA-49A3-9214-B56DFEBECCA3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014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9875E-5AFA-49A3-9214-B56DFEBECCA3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581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219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984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901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738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0389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1977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63956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2288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837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918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35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212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827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204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184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574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982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2BEB20-AA14-4097-8CF1-1D0F95DA09DD}" type="datetimeFigureOut">
              <a:rPr lang="sk-SK" smtClean="0"/>
              <a:t>25. 2. 2022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F26CB-976A-43A4-9383-F53182C8970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2046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0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2.jpeg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Eva_Gro%C5%BEajov%C3%A1" TargetMode="External"/><Relationship Id="rId3" Type="http://schemas.openxmlformats.org/officeDocument/2006/relationships/hyperlink" Target="http://www.jumpingjoe.sk/hilda-mudra/" TargetMode="External"/><Relationship Id="rId7" Type="http://schemas.openxmlformats.org/officeDocument/2006/relationships/hyperlink" Target="https://sk.wikipedia.org/wiki/Agnesa_B%C3%BA%C5%99ilov%C3%A1" TargetMode="External"/><Relationship Id="rId2" Type="http://schemas.openxmlformats.org/officeDocument/2006/relationships/hyperlink" Target="https://sk.wikipedia.org/wiki/Hilda_M%C3%BAd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tedy.sk/nezabudnutelne-krasocorculiarske-hviezdy-na-bratislavskom-lade" TargetMode="External"/><Relationship Id="rId5" Type="http://schemas.openxmlformats.org/officeDocument/2006/relationships/hyperlink" Target="https://en.wikipedia.org/wiki/Miroslav_%C5%A0o%C5%A1ka" TargetMode="External"/><Relationship Id="rId4" Type="http://schemas.openxmlformats.org/officeDocument/2006/relationships/hyperlink" Target="https://sk.wikipedia.org/wiki/Ondrej_Nepela" TargetMode="External"/><Relationship Id="rId9" Type="http://schemas.openxmlformats.org/officeDocument/2006/relationships/hyperlink" Target="https://sk.wikipedia.org/wiki/Marian_Fil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kovacovamariasofi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E4066-CFE4-4F5D-9180-26EF23B6D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2572" y="2251472"/>
            <a:ext cx="3866563" cy="237241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sk-SK" sz="7200" dirty="0"/>
              <a:t>Hilda</a:t>
            </a:r>
            <a:br>
              <a:rPr lang="sk-SK" sz="7200" dirty="0"/>
            </a:br>
            <a:r>
              <a:rPr lang="sk-SK" sz="7200" dirty="0"/>
              <a:t>Múdra </a:t>
            </a:r>
            <a:br>
              <a:rPr lang="sk-SK" sz="7200" dirty="0"/>
            </a:br>
            <a:r>
              <a:rPr lang="sk-SK" sz="7200" u="sng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7CC1AF-E743-4403-A5F5-02311CFB4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2915" y="4091219"/>
            <a:ext cx="7365876" cy="15844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sk-SK" sz="4000" dirty="0"/>
              <a:t>WOMEN IN SPORT</a:t>
            </a:r>
          </a:p>
          <a:p>
            <a:pPr algn="ctr"/>
            <a:r>
              <a:rPr lang="en-GB" sz="4000" dirty="0"/>
              <a:t>Figure</a:t>
            </a:r>
            <a:r>
              <a:rPr lang="sk-SK" sz="4000" dirty="0"/>
              <a:t> </a:t>
            </a:r>
            <a:r>
              <a:rPr lang="en-GB" sz="4000" dirty="0"/>
              <a:t>skating</a:t>
            </a:r>
          </a:p>
        </p:txBody>
      </p:sp>
      <p:pic>
        <p:nvPicPr>
          <p:cNvPr id="1026" name="Picture 2" descr="KRASOKORČUĽOVANIE – ME 2016 - TV program - RTVS.sk">
            <a:extLst>
              <a:ext uri="{FF2B5EF4-FFF2-40B4-BE49-F238E27FC236}">
                <a16:creationId xmlns:a16="http://schemas.microsoft.com/office/drawing/2014/main" id="{4D76F503-B0AE-44C0-ABA6-FCB5C0013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59"/>
          <a:stretch/>
        </p:blipFill>
        <p:spPr bwMode="auto">
          <a:xfrm>
            <a:off x="1076323" y="1494726"/>
            <a:ext cx="1778673" cy="323567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Písanie rukou 10">
                <a:extLst>
                  <a:ext uri="{FF2B5EF4-FFF2-40B4-BE49-F238E27FC236}">
                    <a16:creationId xmlns:a16="http://schemas.microsoft.com/office/drawing/2014/main" id="{83826C4D-5B68-4755-AB49-C3CFC3B44DC7}"/>
                  </a:ext>
                </a:extLst>
              </p14:cNvPr>
              <p14:cNvContentPartPr/>
              <p14:nvPr/>
            </p14:nvContentPartPr>
            <p14:xfrm>
              <a:off x="7995995" y="6173036"/>
              <a:ext cx="386280" cy="393120"/>
            </p14:xfrm>
          </p:contentPart>
        </mc:Choice>
        <mc:Fallback xmlns="">
          <p:pic>
            <p:nvPicPr>
              <p:cNvPr id="11" name="Písanie rukou 10">
                <a:extLst>
                  <a:ext uri="{FF2B5EF4-FFF2-40B4-BE49-F238E27FC236}">
                    <a16:creationId xmlns:a16="http://schemas.microsoft.com/office/drawing/2014/main" id="{83826C4D-5B68-4755-AB49-C3CFC3B44D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2355" y="6065396"/>
                <a:ext cx="493920" cy="608760"/>
              </a:xfrm>
              <a:prstGeom prst="rect">
                <a:avLst/>
              </a:prstGeom>
            </p:spPr>
          </p:pic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327B1AB5-4781-4F4D-B34F-510F916A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4"/>
          <a:stretch/>
        </p:blipFill>
        <p:spPr bwMode="auto">
          <a:xfrm>
            <a:off x="9710543" y="6237676"/>
            <a:ext cx="2272261" cy="4899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6C3D427-D985-4174-B109-D6E33EFFD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3242" r="5408" b="2009"/>
          <a:stretch/>
        </p:blipFill>
        <p:spPr bwMode="auto">
          <a:xfrm>
            <a:off x="9880364" y="3470777"/>
            <a:ext cx="2019835" cy="25192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tredná zdravotnícka škola, Moyzesova 17, Košice">
            <a:extLst>
              <a:ext uri="{FF2B5EF4-FFF2-40B4-BE49-F238E27FC236}">
                <a16:creationId xmlns:a16="http://schemas.microsoft.com/office/drawing/2014/main" id="{F396502A-20B7-424F-B015-F890AA3B8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364" y="1334715"/>
            <a:ext cx="1683250" cy="16832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CD684-108B-455D-B11F-51DBEA95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27" y="234963"/>
            <a:ext cx="10515600" cy="98124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Hilda Múdra </a:t>
            </a:r>
          </a:p>
        </p:txBody>
      </p:sp>
      <p:graphicFrame>
        <p:nvGraphicFramePr>
          <p:cNvPr id="11" name="Zástupný objekt pre obsah 10">
            <a:extLst>
              <a:ext uri="{FF2B5EF4-FFF2-40B4-BE49-F238E27FC236}">
                <a16:creationId xmlns:a16="http://schemas.microsoft.com/office/drawing/2014/main" id="{CB1ADC39-A68C-4E98-929A-1A43A0E00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497402"/>
              </p:ext>
            </p:extLst>
          </p:nvPr>
        </p:nvGraphicFramePr>
        <p:xfrm>
          <a:off x="342158" y="1216203"/>
          <a:ext cx="7488622" cy="250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Zomrela Hilda Múdra (†95), legendárna trénerka športovca storočia Ondreja  Nepelu | TVnoviny.sk">
            <a:extLst>
              <a:ext uri="{FF2B5EF4-FFF2-40B4-BE49-F238E27FC236}">
                <a16:creationId xmlns:a16="http://schemas.microsoft.com/office/drawing/2014/main" id="{C64427BB-F910-4F76-9DEC-552BDA443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r="29741"/>
          <a:stretch/>
        </p:blipFill>
        <p:spPr bwMode="auto">
          <a:xfrm>
            <a:off x="8424513" y="1710558"/>
            <a:ext cx="3425329" cy="439857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44BA4DC-FD2E-4B47-B15D-256D7C149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554613"/>
              </p:ext>
            </p:extLst>
          </p:nvPr>
        </p:nvGraphicFramePr>
        <p:xfrm>
          <a:off x="342158" y="3429000"/>
          <a:ext cx="7488622" cy="305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6376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6EFF2-1C56-4E7E-A605-C238FBAD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608" y="452718"/>
            <a:ext cx="4765226" cy="140053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sk-SK" dirty="0"/>
              <a:t>Ondrej </a:t>
            </a:r>
            <a:r>
              <a:rPr lang="sk-SK" dirty="0" err="1"/>
              <a:t>Nepela's</a:t>
            </a:r>
            <a:r>
              <a:rPr lang="sk-SK" dirty="0"/>
              <a:t> coach</a:t>
            </a:r>
          </a:p>
        </p:txBody>
      </p:sp>
      <p:pic>
        <p:nvPicPr>
          <p:cNvPr id="3076" name="Picture 4" descr="Ondrej Nepela | Slovenský olympijský tím">
            <a:extLst>
              <a:ext uri="{FF2B5EF4-FFF2-40B4-BE49-F238E27FC236}">
                <a16:creationId xmlns:a16="http://schemas.microsoft.com/office/drawing/2014/main" id="{437F86C7-C4FF-4D28-9EA9-EAE5C340D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1" r="3" b="19446"/>
          <a:stretch/>
        </p:blipFill>
        <p:spPr bwMode="auto">
          <a:xfrm>
            <a:off x="-1" y="10"/>
            <a:ext cx="4634681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ndrej Nepela">
            <a:extLst>
              <a:ext uri="{FF2B5EF4-FFF2-40B4-BE49-F238E27FC236}">
                <a16:creationId xmlns:a16="http://schemas.microsoft.com/office/drawing/2014/main" id="{E39D76D1-BF09-433C-BCBB-D53B7D86B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1" b="33951"/>
          <a:stretch/>
        </p:blipFill>
        <p:spPr bwMode="auto">
          <a:xfrm>
            <a:off x="3222" y="3429001"/>
            <a:ext cx="4634681" cy="342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532F6B60-F437-4659-8843-F4BC4458F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971412"/>
              </p:ext>
            </p:extLst>
          </p:nvPr>
        </p:nvGraphicFramePr>
        <p:xfrm>
          <a:off x="5139558" y="2052918"/>
          <a:ext cx="6763407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1223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C8F1A-C01B-4A51-BBA5-153355BF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sk-SK" dirty="0"/>
              <a:t>Coach of Miroslav Šoška</a:t>
            </a: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67C478C7-359B-4D8B-8E19-EEC2D988E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636268"/>
              </p:ext>
            </p:extLst>
          </p:nvPr>
        </p:nvGraphicFramePr>
        <p:xfrm>
          <a:off x="1103311" y="2052214"/>
          <a:ext cx="4338409" cy="419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Obrázok 4">
            <a:extLst>
              <a:ext uri="{FF2B5EF4-FFF2-40B4-BE49-F238E27FC236}">
                <a16:creationId xmlns:a16="http://schemas.microsoft.com/office/drawing/2014/main" id="{E386F1C1-A26E-4A1C-AFF6-42DD41F8D2E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38" r="13166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46787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42788-C5C0-4811-A746-C1A94401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649" y="629266"/>
            <a:ext cx="5343203" cy="164198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sk-SK" dirty="0"/>
              <a:t>Coach of </a:t>
            </a:r>
            <a:r>
              <a:rPr lang="sk-SK" i="0" strike="noStrike" dirty="0">
                <a:effectLst/>
              </a:rPr>
              <a:t>Jozef </a:t>
            </a:r>
            <a:r>
              <a:rPr lang="sk-SK" i="0" strike="noStrike" dirty="0" err="1">
                <a:effectLst/>
              </a:rPr>
              <a:t>Sabovčík</a:t>
            </a:r>
            <a:endParaRPr lang="sk-SK" dirty="0"/>
          </a:p>
        </p:txBody>
      </p:sp>
      <p:pic>
        <p:nvPicPr>
          <p:cNvPr id="4098" name="Picture 2" descr="Bronzový krasokorčuliarsky olympionik Jozef Sabovčík v stredu oslavuje  päťdesiatku | Slovenský olympijský tím">
            <a:extLst>
              <a:ext uri="{FF2B5EF4-FFF2-40B4-BE49-F238E27FC236}">
                <a16:creationId xmlns:a16="http://schemas.microsoft.com/office/drawing/2014/main" id="{1950D712-95A5-402E-8799-0595EB00C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 r="-1" b="16052"/>
          <a:stretch/>
        </p:blipFill>
        <p:spPr bwMode="auto">
          <a:xfrm>
            <a:off x="-1" y="10"/>
            <a:ext cx="40589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8EDDBF60-73F7-406B-90D2-1B5D94948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041455"/>
              </p:ext>
            </p:extLst>
          </p:nvPr>
        </p:nvGraphicFramePr>
        <p:xfrm>
          <a:off x="4706650" y="2438400"/>
          <a:ext cx="5982372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797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85294-2286-4D54-B0F7-2A3246A2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Hilda </a:t>
            </a:r>
            <a:r>
              <a:rPr lang="sk-SK" dirty="0" err="1"/>
              <a:t>Múdra´s</a:t>
            </a:r>
            <a:r>
              <a:rPr lang="sk-SK" dirty="0"/>
              <a:t> </a:t>
            </a:r>
            <a:r>
              <a:rPr lang="sk-SK" dirty="0" err="1"/>
              <a:t>trainees</a:t>
            </a:r>
            <a:r>
              <a:rPr lang="sk-SK" dirty="0"/>
              <a:t> </a:t>
            </a:r>
            <a:r>
              <a:rPr lang="sk-SK" dirty="0" err="1"/>
              <a:t>successes</a:t>
            </a:r>
            <a:r>
              <a:rPr lang="sk-SK" dirty="0"/>
              <a:t>:</a:t>
            </a:r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864D987C-75A0-4FE6-AB2A-211C19DF5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875698"/>
              </p:ext>
            </p:extLst>
          </p:nvPr>
        </p:nvGraphicFramePr>
        <p:xfrm>
          <a:off x="472966" y="1355835"/>
          <a:ext cx="11083158" cy="471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593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1D1E2-97FE-4E7B-8985-FBCD325C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Sources</a:t>
            </a:r>
            <a:r>
              <a:rPr lang="sk-SK" dirty="0"/>
              <a:t>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BD43C3-3A7E-492F-B109-BF5432F31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https://sk.wikipedia.org/wiki/Hilda_M%C3%BAdra</a:t>
            </a:r>
            <a:endParaRPr lang="sk-SK" sz="18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k-SK" sz="1800" dirty="0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http://www.jumpingjoe.sk/hilda-mudra/</a:t>
            </a:r>
            <a:endParaRPr lang="sk-SK" sz="18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k-SK" sz="1800" dirty="0">
                <a:solidFill>
                  <a:schemeClr val="tx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https://sk.wikipedia.org/wiki/Ondrej_Nepela</a:t>
            </a:r>
            <a:endParaRPr lang="sk-SK" sz="18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k-SK" sz="1800" dirty="0">
                <a:solidFill>
                  <a:schemeClr val="tx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https://en.wikipedia.org/wiki/Miroslav_%C5%A0o%C5%A1ka</a:t>
            </a:r>
            <a:endParaRPr lang="sk-SK" sz="18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k-SK" sz="1800" dirty="0">
                <a:solidFill>
                  <a:schemeClr val="tx1">
                    <a:lumMod val="9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https://www.vtedy.sk/nezabudnutelne-krasocorculiarske-hviezdy-na-bratislavskom-lade</a:t>
            </a:r>
            <a:endParaRPr lang="sk-SK" sz="18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k-SK" sz="1800" dirty="0">
                <a:solidFill>
                  <a:schemeClr val="tx1">
                    <a:lumMod val="9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https://sk.wikipedia.org/wiki/Agnesa_B%C3%BA%C5%99ilov%C3%A1</a:t>
            </a:r>
            <a:endParaRPr lang="sk-SK" sz="18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k-SK" sz="1800" dirty="0">
                <a:solidFill>
                  <a:schemeClr val="tx1">
                    <a:lumMod val="9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https://cs.wikipedia.org/wiki/Eva_Gro%C5%BEajov%C3%A1</a:t>
            </a:r>
            <a:endParaRPr lang="sk-SK" sz="18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k-SK" sz="1800" dirty="0">
                <a:solidFill>
                  <a:schemeClr val="tx1">
                    <a:lumMod val="9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https://sk.wikipedia.org/wiki/Marian_Filc</a:t>
            </a:r>
            <a:endParaRPr lang="sk-SK" sz="1800" dirty="0">
              <a:solidFill>
                <a:schemeClr val="tx1">
                  <a:lumMod val="95000"/>
                </a:schemeClr>
              </a:solidFill>
            </a:endParaRPr>
          </a:p>
          <a:p>
            <a:endParaRPr lang="sk-SK" sz="1800" dirty="0"/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99313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D01F3C-C94B-4D4C-80BF-8FF209DA3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Mária Sofia Kováčová </a:t>
            </a:r>
          </a:p>
          <a:p>
            <a:pPr marL="0" indent="0" algn="ctr">
              <a:buNone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Stredná Zdravotnícka Škola Moyzesova 17, Košice</a:t>
            </a:r>
          </a:p>
          <a:p>
            <a:pPr marL="0" indent="0" algn="ctr">
              <a:buNone/>
            </a:pPr>
            <a:r>
              <a:rPr lang="sk-SK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kovacovamariasofia@gmail.com</a:t>
            </a:r>
            <a:r>
              <a:rPr lang="sk-SK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440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621</TotalTime>
  <Words>436</Words>
  <Application>Microsoft Office PowerPoint</Application>
  <PresentationFormat>Širokouhlá</PresentationFormat>
  <Paragraphs>54</Paragraphs>
  <Slides>8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Ión</vt:lpstr>
      <vt:lpstr>Hilda Múdra   </vt:lpstr>
      <vt:lpstr>Hilda Múdra </vt:lpstr>
      <vt:lpstr>Ondrej Nepela's coach</vt:lpstr>
      <vt:lpstr>Coach of Miroslav Šoška</vt:lpstr>
      <vt:lpstr>Coach of Jozef Sabovčík</vt:lpstr>
      <vt:lpstr>Hilda Múdra´s trainees successes:</vt:lpstr>
      <vt:lpstr>Sources: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Ženy v športe</dc:title>
  <dc:creator>Imrich Kováč</dc:creator>
  <cp:lastModifiedBy>leti.albertova@gmail.com</cp:lastModifiedBy>
  <cp:revision>2</cp:revision>
  <dcterms:created xsi:type="dcterms:W3CDTF">2022-01-03T18:30:52Z</dcterms:created>
  <dcterms:modified xsi:type="dcterms:W3CDTF">2022-02-25T19:37:44Z</dcterms:modified>
</cp:coreProperties>
</file>