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3" r:id="rId3"/>
    <p:sldId id="265" r:id="rId4"/>
    <p:sldId id="264" r:id="rId5"/>
    <p:sldId id="260" r:id="rId6"/>
    <p:sldId id="261" r:id="rId7"/>
    <p:sldId id="262" r:id="rId8"/>
    <p:sldId id="266" r:id="rId9"/>
    <p:sldId id="258" r:id="rId10"/>
    <p:sldId id="25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04B326-1D73-9B30-A0CA-3A772F455547}" v="67" dt="2021-12-30T11:07:43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6395" autoAdjust="0"/>
  </p:normalViewPr>
  <p:slideViewPr>
    <p:cSldViewPr>
      <p:cViewPr varScale="1">
        <p:scale>
          <a:sx n="53" d="100"/>
          <a:sy n="53" d="100"/>
        </p:scale>
        <p:origin x="322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lachetková Martina" userId="S::plachetkova1@szske.eu::a7473675-151f-4bb0-91dd-1c535b302625" providerId="AD" clId="Web-{7A04B326-1D73-9B30-A0CA-3A772F455547}"/>
    <pc:docChg chg="addSld modSld sldOrd addMainMaster delMainMaster">
      <pc:chgData name="Plachetková Martina" userId="S::plachetkova1@szske.eu::a7473675-151f-4bb0-91dd-1c535b302625" providerId="AD" clId="Web-{7A04B326-1D73-9B30-A0CA-3A772F455547}" dt="2021-12-30T11:07:43.225" v="74"/>
      <pc:docMkLst>
        <pc:docMk/>
      </pc:docMkLst>
      <pc:sldChg chg="addSp delSp modSp mod setBg modClrScheme chgLayout">
        <pc:chgData name="Plachetková Martina" userId="S::plachetkova1@szske.eu::a7473675-151f-4bb0-91dd-1c535b302625" providerId="AD" clId="Web-{7A04B326-1D73-9B30-A0CA-3A772F455547}" dt="2021-12-30T11:02:46.359" v="17"/>
        <pc:sldMkLst>
          <pc:docMk/>
          <pc:sldMk cId="1722747764" sldId="256"/>
        </pc:sldMkLst>
        <pc:spChg chg="mod ord">
          <ac:chgData name="Plachetková Martina" userId="S::plachetkova1@szske.eu::a7473675-151f-4bb0-91dd-1c535b302625" providerId="AD" clId="Web-{7A04B326-1D73-9B30-A0CA-3A772F455547}" dt="2021-12-30T11:02:46.359" v="17"/>
          <ac:spMkLst>
            <pc:docMk/>
            <pc:sldMk cId="1722747764" sldId="256"/>
            <ac:spMk id="2" creationId="{00000000-0000-0000-0000-000000000000}"/>
          </ac:spMkLst>
        </pc:spChg>
        <pc:spChg chg="mod ord">
          <ac:chgData name="Plachetková Martina" userId="S::plachetkova1@szske.eu::a7473675-151f-4bb0-91dd-1c535b302625" providerId="AD" clId="Web-{7A04B326-1D73-9B30-A0CA-3A772F455547}" dt="2021-12-30T11:02:46.359" v="17"/>
          <ac:spMkLst>
            <pc:docMk/>
            <pc:sldMk cId="1722747764" sldId="256"/>
            <ac:spMk id="3" creationId="{00000000-0000-0000-0000-000000000000}"/>
          </ac:spMkLst>
        </pc:spChg>
        <pc:spChg chg="add">
          <ac:chgData name="Plachetková Martina" userId="S::plachetkova1@szske.eu::a7473675-151f-4bb0-91dd-1c535b302625" providerId="AD" clId="Web-{7A04B326-1D73-9B30-A0CA-3A772F455547}" dt="2021-12-30T11:02:46.359" v="17"/>
          <ac:spMkLst>
            <pc:docMk/>
            <pc:sldMk cId="1722747764" sldId="256"/>
            <ac:spMk id="8" creationId="{787F4F1C-8D3D-4EC1-B72D-A0470A5A08B8}"/>
          </ac:spMkLst>
        </pc:spChg>
        <pc:grpChg chg="add">
          <ac:chgData name="Plachetková Martina" userId="S::plachetkova1@szske.eu::a7473675-151f-4bb0-91dd-1c535b302625" providerId="AD" clId="Web-{7A04B326-1D73-9B30-A0CA-3A772F455547}" dt="2021-12-30T11:02:46.359" v="17"/>
          <ac:grpSpMkLst>
            <pc:docMk/>
            <pc:sldMk cId="1722747764" sldId="256"/>
            <ac:grpSpMk id="10" creationId="{D1E3DD61-64DB-46AD-B249-E273CD86B051}"/>
          </ac:grpSpMkLst>
        </pc:grpChg>
        <pc:picChg chg="del">
          <ac:chgData name="Plachetková Martina" userId="S::plachetkova1@szske.eu::a7473675-151f-4bb0-91dd-1c535b302625" providerId="AD" clId="Web-{7A04B326-1D73-9B30-A0CA-3A772F455547}" dt="2021-12-30T11:02:35.234" v="15"/>
          <ac:picMkLst>
            <pc:docMk/>
            <pc:sldMk cId="1722747764" sldId="256"/>
            <ac:picMk id="4" creationId="{00000000-0000-0000-0000-000000000000}"/>
          </ac:picMkLst>
        </pc:picChg>
        <pc:picChg chg="del">
          <ac:chgData name="Plachetková Martina" userId="S::plachetkova1@szske.eu::a7473675-151f-4bb0-91dd-1c535b302625" providerId="AD" clId="Web-{7A04B326-1D73-9B30-A0CA-3A772F455547}" dt="2021-12-30T11:02:37.390" v="16"/>
          <ac:picMkLst>
            <pc:docMk/>
            <pc:sldMk cId="1722747764" sldId="256"/>
            <ac:picMk id="5" creationId="{00000000-0000-0000-0000-000000000000}"/>
          </ac:picMkLst>
        </pc:picChg>
        <pc:picChg chg="add del mod">
          <ac:chgData name="Plachetková Martina" userId="S::plachetkova1@szske.eu::a7473675-151f-4bb0-91dd-1c535b302625" providerId="AD" clId="Web-{7A04B326-1D73-9B30-A0CA-3A772F455547}" dt="2021-12-30T10:59:31.417" v="2"/>
          <ac:picMkLst>
            <pc:docMk/>
            <pc:sldMk cId="1722747764" sldId="256"/>
            <ac:picMk id="6" creationId="{668D7896-93FA-4909-858B-5753A8007A6F}"/>
          </ac:picMkLst>
        </pc:picChg>
        <pc:picChg chg="del">
          <ac:chgData name="Plachetková Martina" userId="S::plachetkova1@szske.eu::a7473675-151f-4bb0-91dd-1c535b302625" providerId="AD" clId="Web-{7A04B326-1D73-9B30-A0CA-3A772F455547}" dt="2021-12-30T11:02:33.453" v="14"/>
          <ac:picMkLst>
            <pc:docMk/>
            <pc:sldMk cId="1722747764" sldId="256"/>
            <ac:picMk id="1026" creationId="{00000000-0000-0000-0000-000000000000}"/>
          </ac:picMkLst>
        </pc:picChg>
      </pc:sldChg>
      <pc:sldChg chg="modSp mod modClrScheme chgLayout">
        <pc:chgData name="Plachetková Martina" userId="S::plachetkova1@szske.eu::a7473675-151f-4bb0-91dd-1c535b302625" providerId="AD" clId="Web-{7A04B326-1D73-9B30-A0CA-3A772F455547}" dt="2021-12-30T11:01:36.014" v="13"/>
        <pc:sldMkLst>
          <pc:docMk/>
          <pc:sldMk cId="2858678473" sldId="257"/>
        </pc:sldMkLst>
        <pc:spChg chg="mod ord">
          <ac:chgData name="Plachetková Martina" userId="S::plachetkova1@szske.eu::a7473675-151f-4bb0-91dd-1c535b302625" providerId="AD" clId="Web-{7A04B326-1D73-9B30-A0CA-3A772F455547}" dt="2021-12-30T11:01:36.014" v="13"/>
          <ac:spMkLst>
            <pc:docMk/>
            <pc:sldMk cId="2858678473" sldId="257"/>
            <ac:spMk id="2" creationId="{00000000-0000-0000-0000-000000000000}"/>
          </ac:spMkLst>
        </pc:spChg>
        <pc:spChg chg="mod ord">
          <ac:chgData name="Plachetková Martina" userId="S::plachetkova1@szske.eu::a7473675-151f-4bb0-91dd-1c535b302625" providerId="AD" clId="Web-{7A04B326-1D73-9B30-A0CA-3A772F455547}" dt="2021-12-30T11:01:36.014" v="13"/>
          <ac:spMkLst>
            <pc:docMk/>
            <pc:sldMk cId="2858678473" sldId="257"/>
            <ac:spMk id="3" creationId="{00000000-0000-0000-0000-000000000000}"/>
          </ac:spMkLst>
        </pc:spChg>
      </pc:sldChg>
      <pc:sldChg chg="modSp mod ord modClrScheme chgLayout">
        <pc:chgData name="Plachetková Martina" userId="S::plachetkova1@szske.eu::a7473675-151f-4bb0-91dd-1c535b302625" providerId="AD" clId="Web-{7A04B326-1D73-9B30-A0CA-3A772F455547}" dt="2021-12-30T11:04:42.690" v="29"/>
        <pc:sldMkLst>
          <pc:docMk/>
          <pc:sldMk cId="4236386714" sldId="258"/>
        </pc:sldMkLst>
        <pc:spChg chg="mod ord">
          <ac:chgData name="Plachetková Martina" userId="S::plachetkova1@szske.eu::a7473675-151f-4bb0-91dd-1c535b302625" providerId="AD" clId="Web-{7A04B326-1D73-9B30-A0CA-3A772F455547}" dt="2021-12-30T11:01:36.014" v="13"/>
          <ac:spMkLst>
            <pc:docMk/>
            <pc:sldMk cId="4236386714" sldId="258"/>
            <ac:spMk id="2" creationId="{00000000-0000-0000-0000-000000000000}"/>
          </ac:spMkLst>
        </pc:spChg>
        <pc:spChg chg="mod ord">
          <ac:chgData name="Plachetková Martina" userId="S::plachetkova1@szske.eu::a7473675-151f-4bb0-91dd-1c535b302625" providerId="AD" clId="Web-{7A04B326-1D73-9B30-A0CA-3A772F455547}" dt="2021-12-30T11:01:36.014" v="13"/>
          <ac:spMkLst>
            <pc:docMk/>
            <pc:sldMk cId="4236386714" sldId="258"/>
            <ac:spMk id="3" creationId="{00000000-0000-0000-0000-000000000000}"/>
          </ac:spMkLst>
        </pc:spChg>
      </pc:sldChg>
      <pc:sldChg chg="addSp modSp mod setBg modClrScheme chgLayout">
        <pc:chgData name="Plachetková Martina" userId="S::plachetkova1@szske.eu::a7473675-151f-4bb0-91dd-1c535b302625" providerId="AD" clId="Web-{7A04B326-1D73-9B30-A0CA-3A772F455547}" dt="2021-12-30T11:04:17.392" v="26"/>
        <pc:sldMkLst>
          <pc:docMk/>
          <pc:sldMk cId="1690578461" sldId="260"/>
        </pc:sldMkLst>
        <pc:spChg chg="mod ord">
          <ac:chgData name="Plachetková Martina" userId="S::plachetkova1@szske.eu::a7473675-151f-4bb0-91dd-1c535b302625" providerId="AD" clId="Web-{7A04B326-1D73-9B30-A0CA-3A772F455547}" dt="2021-12-30T11:04:17.392" v="26"/>
          <ac:spMkLst>
            <pc:docMk/>
            <pc:sldMk cId="1690578461" sldId="260"/>
            <ac:spMk id="2" creationId="{00000000-0000-0000-0000-000000000000}"/>
          </ac:spMkLst>
        </pc:spChg>
        <pc:spChg chg="mod ord">
          <ac:chgData name="Plachetková Martina" userId="S::plachetkova1@szske.eu::a7473675-151f-4bb0-91dd-1c535b302625" providerId="AD" clId="Web-{7A04B326-1D73-9B30-A0CA-3A772F455547}" dt="2021-12-30T11:04:17.392" v="26"/>
          <ac:spMkLst>
            <pc:docMk/>
            <pc:sldMk cId="1690578461" sldId="260"/>
            <ac:spMk id="3" creationId="{00000000-0000-0000-0000-000000000000}"/>
          </ac:spMkLst>
        </pc:spChg>
        <pc:spChg chg="add">
          <ac:chgData name="Plachetková Martina" userId="S::plachetkova1@szske.eu::a7473675-151f-4bb0-91dd-1c535b302625" providerId="AD" clId="Web-{7A04B326-1D73-9B30-A0CA-3A772F455547}" dt="2021-12-30T11:04:17.392" v="26"/>
          <ac:spMkLst>
            <pc:docMk/>
            <pc:sldMk cId="1690578461" sldId="260"/>
            <ac:spMk id="8" creationId="{C7FA33FF-088D-4F16-95A2-2C64D353DEA8}"/>
          </ac:spMkLst>
        </pc:spChg>
        <pc:spChg chg="add">
          <ac:chgData name="Plachetková Martina" userId="S::plachetkova1@szske.eu::a7473675-151f-4bb0-91dd-1c535b302625" providerId="AD" clId="Web-{7A04B326-1D73-9B30-A0CA-3A772F455547}" dt="2021-12-30T11:04:17.392" v="26"/>
          <ac:spMkLst>
            <pc:docMk/>
            <pc:sldMk cId="1690578461" sldId="260"/>
            <ac:spMk id="10" creationId="{A376EFB1-01CF-419F-ABF1-2AF02BBFCBD1}"/>
          </ac:spMkLst>
        </pc:spChg>
        <pc:spChg chg="add">
          <ac:chgData name="Plachetková Martina" userId="S::plachetkova1@szske.eu::a7473675-151f-4bb0-91dd-1c535b302625" providerId="AD" clId="Web-{7A04B326-1D73-9B30-A0CA-3A772F455547}" dt="2021-12-30T11:04:17.392" v="26"/>
          <ac:spMkLst>
            <pc:docMk/>
            <pc:sldMk cId="1690578461" sldId="260"/>
            <ac:spMk id="12" creationId="{FF9DEA15-78BD-4750-AA18-B9F28A6D5AB8}"/>
          </ac:spMkLst>
        </pc:spChg>
      </pc:sldChg>
      <pc:sldChg chg="addSp modSp mod setBg modClrScheme chgLayout">
        <pc:chgData name="Plachetková Martina" userId="S::plachetkova1@szske.eu::a7473675-151f-4bb0-91dd-1c535b302625" providerId="AD" clId="Web-{7A04B326-1D73-9B30-A0CA-3A772F455547}" dt="2021-12-30T11:04:23.611" v="27"/>
        <pc:sldMkLst>
          <pc:docMk/>
          <pc:sldMk cId="1679635100" sldId="261"/>
        </pc:sldMkLst>
        <pc:spChg chg="mod ord">
          <ac:chgData name="Plachetková Martina" userId="S::plachetkova1@szske.eu::a7473675-151f-4bb0-91dd-1c535b302625" providerId="AD" clId="Web-{7A04B326-1D73-9B30-A0CA-3A772F455547}" dt="2021-12-30T11:04:23.611" v="27"/>
          <ac:spMkLst>
            <pc:docMk/>
            <pc:sldMk cId="1679635100" sldId="261"/>
            <ac:spMk id="2" creationId="{00000000-0000-0000-0000-000000000000}"/>
          </ac:spMkLst>
        </pc:spChg>
        <pc:spChg chg="mod ord">
          <ac:chgData name="Plachetková Martina" userId="S::plachetkova1@szske.eu::a7473675-151f-4bb0-91dd-1c535b302625" providerId="AD" clId="Web-{7A04B326-1D73-9B30-A0CA-3A772F455547}" dt="2021-12-30T11:04:23.611" v="27"/>
          <ac:spMkLst>
            <pc:docMk/>
            <pc:sldMk cId="1679635100" sldId="261"/>
            <ac:spMk id="3" creationId="{00000000-0000-0000-0000-000000000000}"/>
          </ac:spMkLst>
        </pc:spChg>
        <pc:spChg chg="add">
          <ac:chgData name="Plachetková Martina" userId="S::plachetkova1@szske.eu::a7473675-151f-4bb0-91dd-1c535b302625" providerId="AD" clId="Web-{7A04B326-1D73-9B30-A0CA-3A772F455547}" dt="2021-12-30T11:04:23.611" v="27"/>
          <ac:spMkLst>
            <pc:docMk/>
            <pc:sldMk cId="1679635100" sldId="261"/>
            <ac:spMk id="8" creationId="{C7FA33FF-088D-4F16-95A2-2C64D353DEA8}"/>
          </ac:spMkLst>
        </pc:spChg>
        <pc:spChg chg="add">
          <ac:chgData name="Plachetková Martina" userId="S::plachetkova1@szske.eu::a7473675-151f-4bb0-91dd-1c535b302625" providerId="AD" clId="Web-{7A04B326-1D73-9B30-A0CA-3A772F455547}" dt="2021-12-30T11:04:23.611" v="27"/>
          <ac:spMkLst>
            <pc:docMk/>
            <pc:sldMk cId="1679635100" sldId="261"/>
            <ac:spMk id="10" creationId="{A376EFB1-01CF-419F-ABF1-2AF02BBFCBD1}"/>
          </ac:spMkLst>
        </pc:spChg>
        <pc:spChg chg="add">
          <ac:chgData name="Plachetková Martina" userId="S::plachetkova1@szske.eu::a7473675-151f-4bb0-91dd-1c535b302625" providerId="AD" clId="Web-{7A04B326-1D73-9B30-A0CA-3A772F455547}" dt="2021-12-30T11:04:23.611" v="27"/>
          <ac:spMkLst>
            <pc:docMk/>
            <pc:sldMk cId="1679635100" sldId="261"/>
            <ac:spMk id="12" creationId="{FF9DEA15-78BD-4750-AA18-B9F28A6D5AB8}"/>
          </ac:spMkLst>
        </pc:spChg>
      </pc:sldChg>
      <pc:sldChg chg="addSp modSp mod setBg modClrScheme chgLayout">
        <pc:chgData name="Plachetková Martina" userId="S::plachetkova1@szske.eu::a7473675-151f-4bb0-91dd-1c535b302625" providerId="AD" clId="Web-{7A04B326-1D73-9B30-A0CA-3A772F455547}" dt="2021-12-30T11:04:30.033" v="28"/>
        <pc:sldMkLst>
          <pc:docMk/>
          <pc:sldMk cId="2817687448" sldId="262"/>
        </pc:sldMkLst>
        <pc:spChg chg="mod ord">
          <ac:chgData name="Plachetková Martina" userId="S::plachetkova1@szske.eu::a7473675-151f-4bb0-91dd-1c535b302625" providerId="AD" clId="Web-{7A04B326-1D73-9B30-A0CA-3A772F455547}" dt="2021-12-30T11:04:30.033" v="28"/>
          <ac:spMkLst>
            <pc:docMk/>
            <pc:sldMk cId="2817687448" sldId="262"/>
            <ac:spMk id="2" creationId="{00000000-0000-0000-0000-000000000000}"/>
          </ac:spMkLst>
        </pc:spChg>
        <pc:spChg chg="mod ord">
          <ac:chgData name="Plachetková Martina" userId="S::plachetkova1@szske.eu::a7473675-151f-4bb0-91dd-1c535b302625" providerId="AD" clId="Web-{7A04B326-1D73-9B30-A0CA-3A772F455547}" dt="2021-12-30T11:04:30.033" v="28"/>
          <ac:spMkLst>
            <pc:docMk/>
            <pc:sldMk cId="2817687448" sldId="262"/>
            <ac:spMk id="3" creationId="{00000000-0000-0000-0000-000000000000}"/>
          </ac:spMkLst>
        </pc:spChg>
        <pc:spChg chg="add">
          <ac:chgData name="Plachetková Martina" userId="S::plachetkova1@szske.eu::a7473675-151f-4bb0-91dd-1c535b302625" providerId="AD" clId="Web-{7A04B326-1D73-9B30-A0CA-3A772F455547}" dt="2021-12-30T11:04:30.033" v="28"/>
          <ac:spMkLst>
            <pc:docMk/>
            <pc:sldMk cId="2817687448" sldId="262"/>
            <ac:spMk id="8" creationId="{C7FA33FF-088D-4F16-95A2-2C64D353DEA8}"/>
          </ac:spMkLst>
        </pc:spChg>
        <pc:spChg chg="add">
          <ac:chgData name="Plachetková Martina" userId="S::plachetkova1@szske.eu::a7473675-151f-4bb0-91dd-1c535b302625" providerId="AD" clId="Web-{7A04B326-1D73-9B30-A0CA-3A772F455547}" dt="2021-12-30T11:04:30.033" v="28"/>
          <ac:spMkLst>
            <pc:docMk/>
            <pc:sldMk cId="2817687448" sldId="262"/>
            <ac:spMk id="10" creationId="{A376EFB1-01CF-419F-ABF1-2AF02BBFCBD1}"/>
          </ac:spMkLst>
        </pc:spChg>
        <pc:spChg chg="add">
          <ac:chgData name="Plachetková Martina" userId="S::plachetkova1@szske.eu::a7473675-151f-4bb0-91dd-1c535b302625" providerId="AD" clId="Web-{7A04B326-1D73-9B30-A0CA-3A772F455547}" dt="2021-12-30T11:04:30.033" v="28"/>
          <ac:spMkLst>
            <pc:docMk/>
            <pc:sldMk cId="2817687448" sldId="262"/>
            <ac:spMk id="12" creationId="{FF9DEA15-78BD-4750-AA18-B9F28A6D5AB8}"/>
          </ac:spMkLst>
        </pc:spChg>
      </pc:sldChg>
      <pc:sldChg chg="addSp delSp modSp mod setBg modClrScheme chgLayout">
        <pc:chgData name="Plachetková Martina" userId="S::plachetkova1@szske.eu::a7473675-151f-4bb0-91dd-1c535b302625" providerId="AD" clId="Web-{7A04B326-1D73-9B30-A0CA-3A772F455547}" dt="2021-12-30T11:07:43.225" v="74"/>
        <pc:sldMkLst>
          <pc:docMk/>
          <pc:sldMk cId="1687660014" sldId="263"/>
        </pc:sldMkLst>
        <pc:spChg chg="mod ord">
          <ac:chgData name="Plachetková Martina" userId="S::plachetkova1@szske.eu::a7473675-151f-4bb0-91dd-1c535b302625" providerId="AD" clId="Web-{7A04B326-1D73-9B30-A0CA-3A772F455547}" dt="2021-12-30T11:07:33.397" v="72"/>
          <ac:spMkLst>
            <pc:docMk/>
            <pc:sldMk cId="1687660014" sldId="263"/>
            <ac:spMk id="2" creationId="{00000000-0000-0000-0000-000000000000}"/>
          </ac:spMkLst>
        </pc:spChg>
        <pc:spChg chg="mod ord">
          <ac:chgData name="Plachetková Martina" userId="S::plachetkova1@szske.eu::a7473675-151f-4bb0-91dd-1c535b302625" providerId="AD" clId="Web-{7A04B326-1D73-9B30-A0CA-3A772F455547}" dt="2021-12-30T11:07:33.397" v="72"/>
          <ac:spMkLst>
            <pc:docMk/>
            <pc:sldMk cId="1687660014" sldId="263"/>
            <ac:spMk id="3" creationId="{00000000-0000-0000-0000-000000000000}"/>
          </ac:spMkLst>
        </pc:spChg>
        <pc:spChg chg="add del">
          <ac:chgData name="Plachetková Martina" userId="S::plachetkova1@szske.eu::a7473675-151f-4bb0-91dd-1c535b302625" providerId="AD" clId="Web-{7A04B326-1D73-9B30-A0CA-3A772F455547}" dt="2021-12-30T11:07:33.397" v="72"/>
          <ac:spMkLst>
            <pc:docMk/>
            <pc:sldMk cId="1687660014" sldId="263"/>
            <ac:spMk id="8" creationId="{C7FA33FF-088D-4F16-95A2-2C64D353DEA8}"/>
          </ac:spMkLst>
        </pc:spChg>
        <pc:spChg chg="add del">
          <ac:chgData name="Plachetková Martina" userId="S::plachetkova1@szske.eu::a7473675-151f-4bb0-91dd-1c535b302625" providerId="AD" clId="Web-{7A04B326-1D73-9B30-A0CA-3A772F455547}" dt="2021-12-30T11:07:33.397" v="72"/>
          <ac:spMkLst>
            <pc:docMk/>
            <pc:sldMk cId="1687660014" sldId="263"/>
            <ac:spMk id="10" creationId="{A376EFB1-01CF-419F-ABF1-2AF02BBFCBD1}"/>
          </ac:spMkLst>
        </pc:spChg>
        <pc:spChg chg="add del">
          <ac:chgData name="Plachetková Martina" userId="S::plachetkova1@szske.eu::a7473675-151f-4bb0-91dd-1c535b302625" providerId="AD" clId="Web-{7A04B326-1D73-9B30-A0CA-3A772F455547}" dt="2021-12-30T11:07:33.397" v="72"/>
          <ac:spMkLst>
            <pc:docMk/>
            <pc:sldMk cId="1687660014" sldId="263"/>
            <ac:spMk id="12" creationId="{FF9DEA15-78BD-4750-AA18-B9F28A6D5AB8}"/>
          </ac:spMkLst>
        </pc:spChg>
        <pc:spChg chg="add del">
          <ac:chgData name="Plachetková Martina" userId="S::plachetkova1@szske.eu::a7473675-151f-4bb0-91dd-1c535b302625" providerId="AD" clId="Web-{7A04B326-1D73-9B30-A0CA-3A772F455547}" dt="2021-12-30T11:07:33.397" v="72"/>
          <ac:spMkLst>
            <pc:docMk/>
            <pc:sldMk cId="1687660014" sldId="263"/>
            <ac:spMk id="17" creationId="{5A0118C5-4F8D-4CF4-BADD-53FEACC6C42A}"/>
          </ac:spMkLst>
        </pc:spChg>
        <pc:grpChg chg="add del">
          <ac:chgData name="Plachetková Martina" userId="S::plachetkova1@szske.eu::a7473675-151f-4bb0-91dd-1c535b302625" providerId="AD" clId="Web-{7A04B326-1D73-9B30-A0CA-3A772F455547}" dt="2021-12-30T11:07:33.397" v="72"/>
          <ac:grpSpMkLst>
            <pc:docMk/>
            <pc:sldMk cId="1687660014" sldId="263"/>
            <ac:grpSpMk id="19" creationId="{B894EFA8-F425-4D19-A94B-445388B31E20}"/>
          </ac:grpSpMkLst>
        </pc:grpChg>
        <pc:grpChg chg="add del">
          <ac:chgData name="Plachetková Martina" userId="S::plachetkova1@szske.eu::a7473675-151f-4bb0-91dd-1c535b302625" providerId="AD" clId="Web-{7A04B326-1D73-9B30-A0CA-3A772F455547}" dt="2021-12-30T11:07:33.397" v="72"/>
          <ac:grpSpMkLst>
            <pc:docMk/>
            <pc:sldMk cId="1687660014" sldId="263"/>
            <ac:grpSpMk id="23" creationId="{582A903B-6B78-4F0A-B7C9-3D80499020B8}"/>
          </ac:grpSpMkLst>
        </pc:grpChg>
        <pc:picChg chg="add del mod">
          <ac:chgData name="Plachetková Martina" userId="S::plachetkova1@szske.eu::a7473675-151f-4bb0-91dd-1c535b302625" providerId="AD" clId="Web-{7A04B326-1D73-9B30-A0CA-3A772F455547}" dt="2021-12-30T11:07:43.225" v="74"/>
          <ac:picMkLst>
            <pc:docMk/>
            <pc:sldMk cId="1687660014" sldId="263"/>
            <ac:picMk id="4" creationId="{924ECA9D-6647-4199-90B2-E9068B50194E}"/>
          </ac:picMkLst>
        </pc:picChg>
      </pc:sldChg>
      <pc:sldChg chg="addSp modSp mod setBg modClrScheme chgLayout">
        <pc:chgData name="Plachetková Martina" userId="S::plachetkova1@szske.eu::a7473675-151f-4bb0-91dd-1c535b302625" providerId="AD" clId="Web-{7A04B326-1D73-9B30-A0CA-3A772F455547}" dt="2021-12-30T11:03:56.689" v="25"/>
        <pc:sldMkLst>
          <pc:docMk/>
          <pc:sldMk cId="1959060720" sldId="264"/>
        </pc:sldMkLst>
        <pc:spChg chg="mod ord">
          <ac:chgData name="Plachetková Martina" userId="S::plachetkova1@szske.eu::a7473675-151f-4bb0-91dd-1c535b302625" providerId="AD" clId="Web-{7A04B326-1D73-9B30-A0CA-3A772F455547}" dt="2021-12-30T11:03:56.689" v="25"/>
          <ac:spMkLst>
            <pc:docMk/>
            <pc:sldMk cId="1959060720" sldId="264"/>
            <ac:spMk id="2" creationId="{00000000-0000-0000-0000-000000000000}"/>
          </ac:spMkLst>
        </pc:spChg>
        <pc:spChg chg="mod ord">
          <ac:chgData name="Plachetková Martina" userId="S::plachetkova1@szske.eu::a7473675-151f-4bb0-91dd-1c535b302625" providerId="AD" clId="Web-{7A04B326-1D73-9B30-A0CA-3A772F455547}" dt="2021-12-30T11:03:56.689" v="25"/>
          <ac:spMkLst>
            <pc:docMk/>
            <pc:sldMk cId="1959060720" sldId="264"/>
            <ac:spMk id="3" creationId="{00000000-0000-0000-0000-000000000000}"/>
          </ac:spMkLst>
        </pc:spChg>
        <pc:spChg chg="add">
          <ac:chgData name="Plachetková Martina" userId="S::plachetkova1@szske.eu::a7473675-151f-4bb0-91dd-1c535b302625" providerId="AD" clId="Web-{7A04B326-1D73-9B30-A0CA-3A772F455547}" dt="2021-12-30T11:03:56.689" v="25"/>
          <ac:spMkLst>
            <pc:docMk/>
            <pc:sldMk cId="1959060720" sldId="264"/>
            <ac:spMk id="10" creationId="{99F1FFA9-D672-408C-9220-ADEEC6ABDD09}"/>
          </ac:spMkLst>
        </pc:spChg>
        <pc:picChg chg="mod">
          <ac:chgData name="Plachetková Martina" userId="S::plachetkova1@szske.eu::a7473675-151f-4bb0-91dd-1c535b302625" providerId="AD" clId="Web-{7A04B326-1D73-9B30-A0CA-3A772F455547}" dt="2021-12-30T11:03:56.689" v="25"/>
          <ac:picMkLst>
            <pc:docMk/>
            <pc:sldMk cId="1959060720" sldId="264"/>
            <ac:picMk id="4" creationId="{00000000-0000-0000-0000-000000000000}"/>
          </ac:picMkLst>
        </pc:picChg>
        <pc:picChg chg="mod">
          <ac:chgData name="Plachetková Martina" userId="S::plachetkova1@szske.eu::a7473675-151f-4bb0-91dd-1c535b302625" providerId="AD" clId="Web-{7A04B326-1D73-9B30-A0CA-3A772F455547}" dt="2021-12-30T11:03:56.689" v="25"/>
          <ac:picMkLst>
            <pc:docMk/>
            <pc:sldMk cId="1959060720" sldId="264"/>
            <ac:picMk id="5" creationId="{00000000-0000-0000-0000-000000000000}"/>
          </ac:picMkLst>
        </pc:picChg>
      </pc:sldChg>
      <pc:sldChg chg="addSp delSp modSp mod setBg modClrScheme setClrOvrMap chgLayout">
        <pc:chgData name="Plachetková Martina" userId="S::plachetkova1@szske.eu::a7473675-151f-4bb0-91dd-1c535b302625" providerId="AD" clId="Web-{7A04B326-1D73-9B30-A0CA-3A772F455547}" dt="2021-12-30T11:03:43.798" v="24"/>
        <pc:sldMkLst>
          <pc:docMk/>
          <pc:sldMk cId="2959773685" sldId="265"/>
        </pc:sldMkLst>
        <pc:spChg chg="mod ord">
          <ac:chgData name="Plachetková Martina" userId="S::plachetkova1@szske.eu::a7473675-151f-4bb0-91dd-1c535b302625" providerId="AD" clId="Web-{7A04B326-1D73-9B30-A0CA-3A772F455547}" dt="2021-12-30T11:03:43.798" v="24"/>
          <ac:spMkLst>
            <pc:docMk/>
            <pc:sldMk cId="2959773685" sldId="265"/>
            <ac:spMk id="2" creationId="{00000000-0000-0000-0000-000000000000}"/>
          </ac:spMkLst>
        </pc:spChg>
        <pc:spChg chg="mod ord">
          <ac:chgData name="Plachetková Martina" userId="S::plachetkova1@szske.eu::a7473675-151f-4bb0-91dd-1c535b302625" providerId="AD" clId="Web-{7A04B326-1D73-9B30-A0CA-3A772F455547}" dt="2021-12-30T11:03:43.798" v="24"/>
          <ac:spMkLst>
            <pc:docMk/>
            <pc:sldMk cId="2959773685" sldId="265"/>
            <ac:spMk id="3" creationId="{00000000-0000-0000-0000-000000000000}"/>
          </ac:spMkLst>
        </pc:spChg>
        <pc:spChg chg="add del">
          <ac:chgData name="Plachetková Martina" userId="S::plachetkova1@szske.eu::a7473675-151f-4bb0-91dd-1c535b302625" providerId="AD" clId="Web-{7A04B326-1D73-9B30-A0CA-3A772F455547}" dt="2021-12-30T11:03:43.798" v="24"/>
          <ac:spMkLst>
            <pc:docMk/>
            <pc:sldMk cId="2959773685" sldId="265"/>
            <ac:spMk id="10" creationId="{FEB0B922-A6AE-4089-8B21-F3E1A77093DD}"/>
          </ac:spMkLst>
        </pc:spChg>
        <pc:spChg chg="add del">
          <ac:chgData name="Plachetková Martina" userId="S::plachetkova1@szske.eu::a7473675-151f-4bb0-91dd-1c535b302625" providerId="AD" clId="Web-{7A04B326-1D73-9B30-A0CA-3A772F455547}" dt="2021-12-30T11:03:43.798" v="24"/>
          <ac:spMkLst>
            <pc:docMk/>
            <pc:sldMk cId="2959773685" sldId="265"/>
            <ac:spMk id="12" creationId="{C5EB7378-ADA3-4D6E-8E3A-09FAD1478FB4}"/>
          </ac:spMkLst>
        </pc:spChg>
        <pc:spChg chg="add">
          <ac:chgData name="Plachetková Martina" userId="S::plachetkova1@szske.eu::a7473675-151f-4bb0-91dd-1c535b302625" providerId="AD" clId="Web-{7A04B326-1D73-9B30-A0CA-3A772F455547}" dt="2021-12-30T11:03:43.798" v="24"/>
          <ac:spMkLst>
            <pc:docMk/>
            <pc:sldMk cId="2959773685" sldId="265"/>
            <ac:spMk id="17" creationId="{55C01129-3453-464D-A870-ED71C6E89D60}"/>
          </ac:spMkLst>
        </pc:spChg>
        <pc:spChg chg="add">
          <ac:chgData name="Plachetková Martina" userId="S::plachetkova1@szske.eu::a7473675-151f-4bb0-91dd-1c535b302625" providerId="AD" clId="Web-{7A04B326-1D73-9B30-A0CA-3A772F455547}" dt="2021-12-30T11:03:43.798" v="24"/>
          <ac:spMkLst>
            <pc:docMk/>
            <pc:sldMk cId="2959773685" sldId="265"/>
            <ac:spMk id="19" creationId="{9D2781A6-5C82-4764-B489-F9A599C0A7EB}"/>
          </ac:spMkLst>
        </pc:spChg>
        <pc:picChg chg="mod">
          <ac:chgData name="Plachetková Martina" userId="S::plachetkova1@szske.eu::a7473675-151f-4bb0-91dd-1c535b302625" providerId="AD" clId="Web-{7A04B326-1D73-9B30-A0CA-3A772F455547}" dt="2021-12-30T11:03:43.798" v="24"/>
          <ac:picMkLst>
            <pc:docMk/>
            <pc:sldMk cId="2959773685" sldId="265"/>
            <ac:picMk id="4" creationId="{00000000-0000-0000-0000-000000000000}"/>
          </ac:picMkLst>
        </pc:picChg>
        <pc:picChg chg="mod ord">
          <ac:chgData name="Plachetková Martina" userId="S::plachetkova1@szske.eu::a7473675-151f-4bb0-91dd-1c535b302625" providerId="AD" clId="Web-{7A04B326-1D73-9B30-A0CA-3A772F455547}" dt="2021-12-30T11:03:43.798" v="24"/>
          <ac:picMkLst>
            <pc:docMk/>
            <pc:sldMk cId="2959773685" sldId="265"/>
            <ac:picMk id="5" creationId="{00000000-0000-0000-0000-000000000000}"/>
          </ac:picMkLst>
        </pc:picChg>
      </pc:sldChg>
      <pc:sldChg chg="addSp modSp new mod ord setBg">
        <pc:chgData name="Plachetková Martina" userId="S::plachetkova1@szske.eu::a7473675-151f-4bb0-91dd-1c535b302625" providerId="AD" clId="Web-{7A04B326-1D73-9B30-A0CA-3A772F455547}" dt="2021-12-30T11:06:16.411" v="69"/>
        <pc:sldMkLst>
          <pc:docMk/>
          <pc:sldMk cId="3132946730" sldId="266"/>
        </pc:sldMkLst>
        <pc:spChg chg="mod">
          <ac:chgData name="Plachetková Martina" userId="S::plachetkova1@szske.eu::a7473675-151f-4bb0-91dd-1c535b302625" providerId="AD" clId="Web-{7A04B326-1D73-9B30-A0CA-3A772F455547}" dt="2021-12-30T11:06:10.676" v="68" actId="20577"/>
          <ac:spMkLst>
            <pc:docMk/>
            <pc:sldMk cId="3132946730" sldId="266"/>
            <ac:spMk id="2" creationId="{3E2C9C7D-C767-4421-BB98-EEBB0CCA94CF}"/>
          </ac:spMkLst>
        </pc:spChg>
        <pc:spChg chg="add">
          <ac:chgData name="Plachetková Martina" userId="S::plachetkova1@szske.eu::a7473675-151f-4bb0-91dd-1c535b302625" providerId="AD" clId="Web-{7A04B326-1D73-9B30-A0CA-3A772F455547}" dt="2021-12-30T11:05:19.425" v="48"/>
          <ac:spMkLst>
            <pc:docMk/>
            <pc:sldMk cId="3132946730" sldId="266"/>
            <ac:spMk id="7" creationId="{787F4F1C-8D3D-4EC1-B72D-A0470A5A08B8}"/>
          </ac:spMkLst>
        </pc:spChg>
        <pc:grpChg chg="add">
          <ac:chgData name="Plachetková Martina" userId="S::plachetkova1@szske.eu::a7473675-151f-4bb0-91dd-1c535b302625" providerId="AD" clId="Web-{7A04B326-1D73-9B30-A0CA-3A772F455547}" dt="2021-12-30T11:05:19.425" v="48"/>
          <ac:grpSpMkLst>
            <pc:docMk/>
            <pc:sldMk cId="3132946730" sldId="266"/>
            <ac:grpSpMk id="9" creationId="{D1E3DD61-64DB-46AD-B249-E273CD86B051}"/>
          </ac:grpSpMkLst>
        </pc:grpChg>
      </pc:sldChg>
      <pc:sldMasterChg chg="del delSldLayout">
        <pc:chgData name="Plachetková Martina" userId="S::plachetkova1@szske.eu::a7473675-151f-4bb0-91dd-1c535b302625" providerId="AD" clId="Web-{7A04B326-1D73-9B30-A0CA-3A772F455547}" dt="2021-12-30T10:59:39.042" v="3"/>
        <pc:sldMasterMkLst>
          <pc:docMk/>
          <pc:sldMasterMk cId="0" sldId="2147483648"/>
        </pc:sldMasterMkLst>
        <pc:sldLayoutChg chg="del">
          <pc:chgData name="Plachetková Martina" userId="S::plachetkova1@szske.eu::a7473675-151f-4bb0-91dd-1c535b302625" providerId="AD" clId="Web-{7A04B326-1D73-9B30-A0CA-3A772F455547}" dt="2021-12-30T10:59:39.042" v="3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Plachetková Martina" userId="S::plachetkova1@szske.eu::a7473675-151f-4bb0-91dd-1c535b302625" providerId="AD" clId="Web-{7A04B326-1D73-9B30-A0CA-3A772F455547}" dt="2021-12-30T10:59:39.042" v="3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Plachetková Martina" userId="S::plachetkova1@szske.eu::a7473675-151f-4bb0-91dd-1c535b302625" providerId="AD" clId="Web-{7A04B326-1D73-9B30-A0CA-3A772F455547}" dt="2021-12-30T10:59:39.042" v="3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Plachetková Martina" userId="S::plachetkova1@szske.eu::a7473675-151f-4bb0-91dd-1c535b302625" providerId="AD" clId="Web-{7A04B326-1D73-9B30-A0CA-3A772F455547}" dt="2021-12-30T10:59:39.042" v="3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Plachetková Martina" userId="S::plachetkova1@szske.eu::a7473675-151f-4bb0-91dd-1c535b302625" providerId="AD" clId="Web-{7A04B326-1D73-9B30-A0CA-3A772F455547}" dt="2021-12-30T10:59:39.042" v="3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Plachetková Martina" userId="S::plachetkova1@szske.eu::a7473675-151f-4bb0-91dd-1c535b302625" providerId="AD" clId="Web-{7A04B326-1D73-9B30-A0CA-3A772F455547}" dt="2021-12-30T10:59:39.042" v="3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Plachetková Martina" userId="S::plachetkova1@szske.eu::a7473675-151f-4bb0-91dd-1c535b302625" providerId="AD" clId="Web-{7A04B326-1D73-9B30-A0CA-3A772F455547}" dt="2021-12-30T10:59:39.042" v="3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Plachetková Martina" userId="S::plachetkova1@szske.eu::a7473675-151f-4bb0-91dd-1c535b302625" providerId="AD" clId="Web-{7A04B326-1D73-9B30-A0CA-3A772F455547}" dt="2021-12-30T10:59:39.042" v="3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Plachetková Martina" userId="S::plachetkova1@szske.eu::a7473675-151f-4bb0-91dd-1c535b302625" providerId="AD" clId="Web-{7A04B326-1D73-9B30-A0CA-3A772F455547}" dt="2021-12-30T10:59:39.042" v="3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Plachetková Martina" userId="S::plachetkova1@szske.eu::a7473675-151f-4bb0-91dd-1c535b302625" providerId="AD" clId="Web-{7A04B326-1D73-9B30-A0CA-3A772F455547}" dt="2021-12-30T10:59:39.042" v="3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Plachetková Martina" userId="S::plachetkova1@szske.eu::a7473675-151f-4bb0-91dd-1c535b302625" providerId="AD" clId="Web-{7A04B326-1D73-9B30-A0CA-3A772F455547}" dt="2021-12-30T10:59:39.042" v="3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add del addSldLayout delSldLayout modSldLayout">
        <pc:chgData name="Plachetková Martina" userId="S::plachetkova1@szske.eu::a7473675-151f-4bb0-91dd-1c535b302625" providerId="AD" clId="Web-{7A04B326-1D73-9B30-A0CA-3A772F455547}" dt="2021-12-30T10:59:54.902" v="4"/>
        <pc:sldMasterMkLst>
          <pc:docMk/>
          <pc:sldMasterMk cId="2112950736" sldId="2147483660"/>
        </pc:sldMasterMkLst>
        <pc:sldLayoutChg chg="add del mod replId">
          <pc:chgData name="Plachetková Martina" userId="S::plachetkova1@szske.eu::a7473675-151f-4bb0-91dd-1c535b302625" providerId="AD" clId="Web-{7A04B326-1D73-9B30-A0CA-3A772F455547}" dt="2021-12-30T10:59:54.902" v="4"/>
          <pc:sldLayoutMkLst>
            <pc:docMk/>
            <pc:sldMasterMk cId="2112950736" sldId="2147483660"/>
            <pc:sldLayoutMk cId="3670339267" sldId="2147483661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0:59:54.902" v="4"/>
          <pc:sldLayoutMkLst>
            <pc:docMk/>
            <pc:sldMasterMk cId="2112950736" sldId="2147483660"/>
            <pc:sldLayoutMk cId="3970189085" sldId="2147483662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0:59:54.902" v="4"/>
          <pc:sldLayoutMkLst>
            <pc:docMk/>
            <pc:sldMasterMk cId="2112950736" sldId="2147483660"/>
            <pc:sldLayoutMk cId="3713958938" sldId="2147483663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0:59:54.902" v="4"/>
          <pc:sldLayoutMkLst>
            <pc:docMk/>
            <pc:sldMasterMk cId="2112950736" sldId="2147483660"/>
            <pc:sldLayoutMk cId="3063569728" sldId="2147483664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0:59:54.902" v="4"/>
          <pc:sldLayoutMkLst>
            <pc:docMk/>
            <pc:sldMasterMk cId="2112950736" sldId="2147483660"/>
            <pc:sldLayoutMk cId="350060751" sldId="2147483665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0:59:54.902" v="4"/>
          <pc:sldLayoutMkLst>
            <pc:docMk/>
            <pc:sldMasterMk cId="2112950736" sldId="2147483660"/>
            <pc:sldLayoutMk cId="3002830260" sldId="2147483666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0:59:54.902" v="4"/>
          <pc:sldLayoutMkLst>
            <pc:docMk/>
            <pc:sldMasterMk cId="2112950736" sldId="2147483660"/>
            <pc:sldLayoutMk cId="1462066555" sldId="2147483667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0:59:54.902" v="4"/>
          <pc:sldLayoutMkLst>
            <pc:docMk/>
            <pc:sldMasterMk cId="2112950736" sldId="2147483660"/>
            <pc:sldLayoutMk cId="4183299522" sldId="2147483668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0:59:54.902" v="4"/>
          <pc:sldLayoutMkLst>
            <pc:docMk/>
            <pc:sldMasterMk cId="2112950736" sldId="2147483660"/>
            <pc:sldLayoutMk cId="2724906584" sldId="2147483669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0:59:54.902" v="4"/>
          <pc:sldLayoutMkLst>
            <pc:docMk/>
            <pc:sldMasterMk cId="2112950736" sldId="2147483660"/>
            <pc:sldLayoutMk cId="3605338508" sldId="2147483670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0:59:54.902" v="4"/>
          <pc:sldLayoutMkLst>
            <pc:docMk/>
            <pc:sldMasterMk cId="2112950736" sldId="2147483660"/>
            <pc:sldLayoutMk cId="2217700367" sldId="2147483671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0:59:54.902" v="4"/>
          <pc:sldLayoutMkLst>
            <pc:docMk/>
            <pc:sldMasterMk cId="2112950736" sldId="2147483660"/>
            <pc:sldLayoutMk cId="1338944926" sldId="2147483672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0:59:54.902" v="4"/>
          <pc:sldLayoutMkLst>
            <pc:docMk/>
            <pc:sldMasterMk cId="2112950736" sldId="2147483660"/>
            <pc:sldLayoutMk cId="3969773174" sldId="2147483673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0:59:54.902" v="4"/>
          <pc:sldLayoutMkLst>
            <pc:docMk/>
            <pc:sldMasterMk cId="2112950736" sldId="2147483660"/>
            <pc:sldLayoutMk cId="2477212666" sldId="2147483674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0:59:54.902" v="4"/>
          <pc:sldLayoutMkLst>
            <pc:docMk/>
            <pc:sldMasterMk cId="2112950736" sldId="2147483660"/>
            <pc:sldLayoutMk cId="3755462581" sldId="2147483675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0:59:54.902" v="4"/>
          <pc:sldLayoutMkLst>
            <pc:docMk/>
            <pc:sldMasterMk cId="2112950736" sldId="2147483660"/>
            <pc:sldLayoutMk cId="2073949528" sldId="2147483676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0:59:54.902" v="4"/>
          <pc:sldLayoutMkLst>
            <pc:docMk/>
            <pc:sldMasterMk cId="2112950736" sldId="2147483660"/>
            <pc:sldLayoutMk cId="566281013" sldId="2147483677"/>
          </pc:sldLayoutMkLst>
        </pc:sldLayoutChg>
      </pc:sldMasterChg>
      <pc:sldMasterChg chg="add del addSldLayout delSldLayout modSldLayout">
        <pc:chgData name="Plachetková Martina" userId="S::plachetkova1@szske.eu::a7473675-151f-4bb0-91dd-1c535b302625" providerId="AD" clId="Web-{7A04B326-1D73-9B30-A0CA-3A772F455547}" dt="2021-12-30T11:00:11.559" v="5"/>
        <pc:sldMasterMkLst>
          <pc:docMk/>
          <pc:sldMasterMk cId="3372370231" sldId="2147483678"/>
        </pc:sldMasterMkLst>
        <pc:sldLayoutChg chg="add del mod replId">
          <pc:chgData name="Plachetková Martina" userId="S::plachetkova1@szske.eu::a7473675-151f-4bb0-91dd-1c535b302625" providerId="AD" clId="Web-{7A04B326-1D73-9B30-A0CA-3A772F455547}" dt="2021-12-30T11:00:11.559" v="5"/>
          <pc:sldLayoutMkLst>
            <pc:docMk/>
            <pc:sldMasterMk cId="3372370231" sldId="2147483678"/>
            <pc:sldLayoutMk cId="3071683019" sldId="2147483679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11.559" v="5"/>
          <pc:sldLayoutMkLst>
            <pc:docMk/>
            <pc:sldMasterMk cId="3372370231" sldId="2147483678"/>
            <pc:sldLayoutMk cId="409384295" sldId="2147483680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11.559" v="5"/>
          <pc:sldLayoutMkLst>
            <pc:docMk/>
            <pc:sldMasterMk cId="3372370231" sldId="2147483678"/>
            <pc:sldLayoutMk cId="2282987024" sldId="2147483681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11.559" v="5"/>
          <pc:sldLayoutMkLst>
            <pc:docMk/>
            <pc:sldMasterMk cId="3372370231" sldId="2147483678"/>
            <pc:sldLayoutMk cId="3007742404" sldId="2147483682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11.559" v="5"/>
          <pc:sldLayoutMkLst>
            <pc:docMk/>
            <pc:sldMasterMk cId="3372370231" sldId="2147483678"/>
            <pc:sldLayoutMk cId="2788189331" sldId="2147483683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11.559" v="5"/>
          <pc:sldLayoutMkLst>
            <pc:docMk/>
            <pc:sldMasterMk cId="3372370231" sldId="2147483678"/>
            <pc:sldLayoutMk cId="94497654" sldId="2147483684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11.559" v="5"/>
          <pc:sldLayoutMkLst>
            <pc:docMk/>
            <pc:sldMasterMk cId="3372370231" sldId="2147483678"/>
            <pc:sldLayoutMk cId="4158134771" sldId="2147483685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11.559" v="5"/>
          <pc:sldLayoutMkLst>
            <pc:docMk/>
            <pc:sldMasterMk cId="3372370231" sldId="2147483678"/>
            <pc:sldLayoutMk cId="878799000" sldId="2147483686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11.559" v="5"/>
          <pc:sldLayoutMkLst>
            <pc:docMk/>
            <pc:sldMasterMk cId="3372370231" sldId="2147483678"/>
            <pc:sldLayoutMk cId="4002560632" sldId="2147483687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11.559" v="5"/>
          <pc:sldLayoutMkLst>
            <pc:docMk/>
            <pc:sldMasterMk cId="3372370231" sldId="2147483678"/>
            <pc:sldLayoutMk cId="1688978042" sldId="2147483688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11.559" v="5"/>
          <pc:sldLayoutMkLst>
            <pc:docMk/>
            <pc:sldMasterMk cId="3372370231" sldId="2147483678"/>
            <pc:sldLayoutMk cId="1922618211" sldId="2147483689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11.559" v="5"/>
          <pc:sldLayoutMkLst>
            <pc:docMk/>
            <pc:sldMasterMk cId="3372370231" sldId="2147483678"/>
            <pc:sldLayoutMk cId="2621678128" sldId="2147483690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11.559" v="5"/>
          <pc:sldLayoutMkLst>
            <pc:docMk/>
            <pc:sldMasterMk cId="3372370231" sldId="2147483678"/>
            <pc:sldLayoutMk cId="2762885156" sldId="2147483691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11.559" v="5"/>
          <pc:sldLayoutMkLst>
            <pc:docMk/>
            <pc:sldMasterMk cId="3372370231" sldId="2147483678"/>
            <pc:sldLayoutMk cId="4128493295" sldId="2147483692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11.559" v="5"/>
          <pc:sldLayoutMkLst>
            <pc:docMk/>
            <pc:sldMasterMk cId="3372370231" sldId="2147483678"/>
            <pc:sldLayoutMk cId="2297579040" sldId="2147483693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11.559" v="5"/>
          <pc:sldLayoutMkLst>
            <pc:docMk/>
            <pc:sldMasterMk cId="3372370231" sldId="2147483678"/>
            <pc:sldLayoutMk cId="1311416360" sldId="2147483694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11.559" v="5"/>
          <pc:sldLayoutMkLst>
            <pc:docMk/>
            <pc:sldMasterMk cId="3372370231" sldId="2147483678"/>
            <pc:sldLayoutMk cId="3674001463" sldId="2147483695"/>
          </pc:sldLayoutMkLst>
        </pc:sldLayoutChg>
      </pc:sldMasterChg>
      <pc:sldMasterChg chg="add del addSldLayout delSldLayout modSldLayout">
        <pc:chgData name="Plachetková Martina" userId="S::plachetkova1@szske.eu::a7473675-151f-4bb0-91dd-1c535b302625" providerId="AD" clId="Web-{7A04B326-1D73-9B30-A0CA-3A772F455547}" dt="2021-12-30T11:00:20.965" v="6"/>
        <pc:sldMasterMkLst>
          <pc:docMk/>
          <pc:sldMasterMk cId="1903850966" sldId="2147483696"/>
        </pc:sldMasterMkLst>
        <pc:sldLayoutChg chg="add del mod replId">
          <pc:chgData name="Plachetková Martina" userId="S::plachetkova1@szske.eu::a7473675-151f-4bb0-91dd-1c535b302625" providerId="AD" clId="Web-{7A04B326-1D73-9B30-A0CA-3A772F455547}" dt="2021-12-30T11:00:20.965" v="6"/>
          <pc:sldLayoutMkLst>
            <pc:docMk/>
            <pc:sldMasterMk cId="1903850966" sldId="2147483696"/>
            <pc:sldLayoutMk cId="241740853" sldId="2147483697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20.965" v="6"/>
          <pc:sldLayoutMkLst>
            <pc:docMk/>
            <pc:sldMasterMk cId="1903850966" sldId="2147483696"/>
            <pc:sldLayoutMk cId="957455774" sldId="2147483698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20.965" v="6"/>
          <pc:sldLayoutMkLst>
            <pc:docMk/>
            <pc:sldMasterMk cId="1903850966" sldId="2147483696"/>
            <pc:sldLayoutMk cId="4180635943" sldId="2147483699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20.965" v="6"/>
          <pc:sldLayoutMkLst>
            <pc:docMk/>
            <pc:sldMasterMk cId="1903850966" sldId="2147483696"/>
            <pc:sldLayoutMk cId="1866462834" sldId="2147483700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20.965" v="6"/>
          <pc:sldLayoutMkLst>
            <pc:docMk/>
            <pc:sldMasterMk cId="1903850966" sldId="2147483696"/>
            <pc:sldLayoutMk cId="669484394" sldId="2147483701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20.965" v="6"/>
          <pc:sldLayoutMkLst>
            <pc:docMk/>
            <pc:sldMasterMk cId="1903850966" sldId="2147483696"/>
            <pc:sldLayoutMk cId="3924182781" sldId="2147483702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20.965" v="6"/>
          <pc:sldLayoutMkLst>
            <pc:docMk/>
            <pc:sldMasterMk cId="1903850966" sldId="2147483696"/>
            <pc:sldLayoutMk cId="3605447200" sldId="2147483703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20.965" v="6"/>
          <pc:sldLayoutMkLst>
            <pc:docMk/>
            <pc:sldMasterMk cId="1903850966" sldId="2147483696"/>
            <pc:sldLayoutMk cId="256062320" sldId="2147483704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20.965" v="6"/>
          <pc:sldLayoutMkLst>
            <pc:docMk/>
            <pc:sldMasterMk cId="1903850966" sldId="2147483696"/>
            <pc:sldLayoutMk cId="3530716464" sldId="2147483705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20.965" v="6"/>
          <pc:sldLayoutMkLst>
            <pc:docMk/>
            <pc:sldMasterMk cId="1903850966" sldId="2147483696"/>
            <pc:sldLayoutMk cId="58918909" sldId="2147483706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20.965" v="6"/>
          <pc:sldLayoutMkLst>
            <pc:docMk/>
            <pc:sldMasterMk cId="1903850966" sldId="2147483696"/>
            <pc:sldLayoutMk cId="91995743" sldId="2147483707"/>
          </pc:sldLayoutMkLst>
        </pc:sldLayoutChg>
      </pc:sldMasterChg>
      <pc:sldMasterChg chg="add del addSldLayout delSldLayout modSldLayout">
        <pc:chgData name="Plachetková Martina" userId="S::plachetkova1@szske.eu::a7473675-151f-4bb0-91dd-1c535b302625" providerId="AD" clId="Web-{7A04B326-1D73-9B30-A0CA-3A772F455547}" dt="2021-12-30T11:00:27.215" v="7"/>
        <pc:sldMasterMkLst>
          <pc:docMk/>
          <pc:sldMasterMk cId="2956258389" sldId="2147483708"/>
        </pc:sldMasterMkLst>
        <pc:sldLayoutChg chg="add del mod replId">
          <pc:chgData name="Plachetková Martina" userId="S::plachetkova1@szske.eu::a7473675-151f-4bb0-91dd-1c535b302625" providerId="AD" clId="Web-{7A04B326-1D73-9B30-A0CA-3A772F455547}" dt="2021-12-30T11:00:27.215" v="7"/>
          <pc:sldLayoutMkLst>
            <pc:docMk/>
            <pc:sldMasterMk cId="2956258389" sldId="2147483708"/>
            <pc:sldLayoutMk cId="565402089" sldId="2147483709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27.215" v="7"/>
          <pc:sldLayoutMkLst>
            <pc:docMk/>
            <pc:sldMasterMk cId="2956258389" sldId="2147483708"/>
            <pc:sldLayoutMk cId="3906251732" sldId="2147483710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27.215" v="7"/>
          <pc:sldLayoutMkLst>
            <pc:docMk/>
            <pc:sldMasterMk cId="2956258389" sldId="2147483708"/>
            <pc:sldLayoutMk cId="2372310947" sldId="2147483711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27.215" v="7"/>
          <pc:sldLayoutMkLst>
            <pc:docMk/>
            <pc:sldMasterMk cId="2956258389" sldId="2147483708"/>
            <pc:sldLayoutMk cId="778577048" sldId="2147483712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27.215" v="7"/>
          <pc:sldLayoutMkLst>
            <pc:docMk/>
            <pc:sldMasterMk cId="2956258389" sldId="2147483708"/>
            <pc:sldLayoutMk cId="3359375718" sldId="2147483713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27.215" v="7"/>
          <pc:sldLayoutMkLst>
            <pc:docMk/>
            <pc:sldMasterMk cId="2956258389" sldId="2147483708"/>
            <pc:sldLayoutMk cId="3368024876" sldId="2147483714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27.215" v="7"/>
          <pc:sldLayoutMkLst>
            <pc:docMk/>
            <pc:sldMasterMk cId="2956258389" sldId="2147483708"/>
            <pc:sldLayoutMk cId="1130309299" sldId="2147483715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27.215" v="7"/>
          <pc:sldLayoutMkLst>
            <pc:docMk/>
            <pc:sldMasterMk cId="2956258389" sldId="2147483708"/>
            <pc:sldLayoutMk cId="2200176743" sldId="2147483716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27.215" v="7"/>
          <pc:sldLayoutMkLst>
            <pc:docMk/>
            <pc:sldMasterMk cId="2956258389" sldId="2147483708"/>
            <pc:sldLayoutMk cId="2141779201" sldId="2147483717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27.215" v="7"/>
          <pc:sldLayoutMkLst>
            <pc:docMk/>
            <pc:sldMasterMk cId="2956258389" sldId="2147483708"/>
            <pc:sldLayoutMk cId="1626893004" sldId="2147483718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27.215" v="7"/>
          <pc:sldLayoutMkLst>
            <pc:docMk/>
            <pc:sldMasterMk cId="2956258389" sldId="2147483708"/>
            <pc:sldLayoutMk cId="1492477338" sldId="2147483719"/>
          </pc:sldLayoutMkLst>
        </pc:sldLayoutChg>
      </pc:sldMasterChg>
      <pc:sldMasterChg chg="add del addSldLayout delSldLayout modSldLayout">
        <pc:chgData name="Plachetková Martina" userId="S::plachetkova1@szske.eu::a7473675-151f-4bb0-91dd-1c535b302625" providerId="AD" clId="Web-{7A04B326-1D73-9B30-A0CA-3A772F455547}" dt="2021-12-30T11:00:35.653" v="8"/>
        <pc:sldMasterMkLst>
          <pc:docMk/>
          <pc:sldMasterMk cId="3708358071" sldId="2147483720"/>
        </pc:sldMasterMkLst>
        <pc:sldLayoutChg chg="add del mod replId">
          <pc:chgData name="Plachetková Martina" userId="S::plachetkova1@szske.eu::a7473675-151f-4bb0-91dd-1c535b302625" providerId="AD" clId="Web-{7A04B326-1D73-9B30-A0CA-3A772F455547}" dt="2021-12-30T11:00:35.653" v="8"/>
          <pc:sldLayoutMkLst>
            <pc:docMk/>
            <pc:sldMasterMk cId="3708358071" sldId="2147483720"/>
            <pc:sldLayoutMk cId="1298590440" sldId="2147483721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35.653" v="8"/>
          <pc:sldLayoutMkLst>
            <pc:docMk/>
            <pc:sldMasterMk cId="3708358071" sldId="2147483720"/>
            <pc:sldLayoutMk cId="3161480045" sldId="2147483722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35.653" v="8"/>
          <pc:sldLayoutMkLst>
            <pc:docMk/>
            <pc:sldMasterMk cId="3708358071" sldId="2147483720"/>
            <pc:sldLayoutMk cId="1791468095" sldId="2147483723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35.653" v="8"/>
          <pc:sldLayoutMkLst>
            <pc:docMk/>
            <pc:sldMasterMk cId="3708358071" sldId="2147483720"/>
            <pc:sldLayoutMk cId="1787499114" sldId="2147483724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35.653" v="8"/>
          <pc:sldLayoutMkLst>
            <pc:docMk/>
            <pc:sldMasterMk cId="3708358071" sldId="2147483720"/>
            <pc:sldLayoutMk cId="1303354981" sldId="2147483725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35.653" v="8"/>
          <pc:sldLayoutMkLst>
            <pc:docMk/>
            <pc:sldMasterMk cId="3708358071" sldId="2147483720"/>
            <pc:sldLayoutMk cId="4219037428" sldId="2147483726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35.653" v="8"/>
          <pc:sldLayoutMkLst>
            <pc:docMk/>
            <pc:sldMasterMk cId="3708358071" sldId="2147483720"/>
            <pc:sldLayoutMk cId="3939808004" sldId="2147483727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35.653" v="8"/>
          <pc:sldLayoutMkLst>
            <pc:docMk/>
            <pc:sldMasterMk cId="3708358071" sldId="2147483720"/>
            <pc:sldLayoutMk cId="2420413393" sldId="2147483728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35.653" v="8"/>
          <pc:sldLayoutMkLst>
            <pc:docMk/>
            <pc:sldMasterMk cId="3708358071" sldId="2147483720"/>
            <pc:sldLayoutMk cId="2688893102" sldId="2147483729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35.653" v="8"/>
          <pc:sldLayoutMkLst>
            <pc:docMk/>
            <pc:sldMasterMk cId="3708358071" sldId="2147483720"/>
            <pc:sldLayoutMk cId="1066334419" sldId="2147483730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35.653" v="8"/>
          <pc:sldLayoutMkLst>
            <pc:docMk/>
            <pc:sldMasterMk cId="3708358071" sldId="2147483720"/>
            <pc:sldLayoutMk cId="1037740534" sldId="2147483731"/>
          </pc:sldLayoutMkLst>
        </pc:sldLayoutChg>
      </pc:sldMasterChg>
      <pc:sldMasterChg chg="add del addSldLayout delSldLayout modSldLayout">
        <pc:chgData name="Plachetková Martina" userId="S::plachetkova1@szske.eu::a7473675-151f-4bb0-91dd-1c535b302625" providerId="AD" clId="Web-{7A04B326-1D73-9B30-A0CA-3A772F455547}" dt="2021-12-30T11:00:52.450" v="9"/>
        <pc:sldMasterMkLst>
          <pc:docMk/>
          <pc:sldMasterMk cId="1998136278" sldId="2147483732"/>
        </pc:sldMasterMkLst>
        <pc:sldLayoutChg chg="add del mod replId">
          <pc:chgData name="Plachetková Martina" userId="S::plachetkova1@szske.eu::a7473675-151f-4bb0-91dd-1c535b302625" providerId="AD" clId="Web-{7A04B326-1D73-9B30-A0CA-3A772F455547}" dt="2021-12-30T11:00:52.450" v="9"/>
          <pc:sldLayoutMkLst>
            <pc:docMk/>
            <pc:sldMasterMk cId="1998136278" sldId="2147483732"/>
            <pc:sldLayoutMk cId="4204683773" sldId="2147483733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52.450" v="9"/>
          <pc:sldLayoutMkLst>
            <pc:docMk/>
            <pc:sldMasterMk cId="1998136278" sldId="2147483732"/>
            <pc:sldLayoutMk cId="4137648039" sldId="2147483734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52.450" v="9"/>
          <pc:sldLayoutMkLst>
            <pc:docMk/>
            <pc:sldMasterMk cId="1998136278" sldId="2147483732"/>
            <pc:sldLayoutMk cId="2707782221" sldId="2147483735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52.450" v="9"/>
          <pc:sldLayoutMkLst>
            <pc:docMk/>
            <pc:sldMasterMk cId="1998136278" sldId="2147483732"/>
            <pc:sldLayoutMk cId="801163807" sldId="2147483736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52.450" v="9"/>
          <pc:sldLayoutMkLst>
            <pc:docMk/>
            <pc:sldMasterMk cId="1998136278" sldId="2147483732"/>
            <pc:sldLayoutMk cId="1385698333" sldId="2147483737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52.450" v="9"/>
          <pc:sldLayoutMkLst>
            <pc:docMk/>
            <pc:sldMasterMk cId="1998136278" sldId="2147483732"/>
            <pc:sldLayoutMk cId="3935257419" sldId="2147483738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52.450" v="9"/>
          <pc:sldLayoutMkLst>
            <pc:docMk/>
            <pc:sldMasterMk cId="1998136278" sldId="2147483732"/>
            <pc:sldLayoutMk cId="1811667660" sldId="2147483739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52.450" v="9"/>
          <pc:sldLayoutMkLst>
            <pc:docMk/>
            <pc:sldMasterMk cId="1998136278" sldId="2147483732"/>
            <pc:sldLayoutMk cId="624628384" sldId="2147483740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52.450" v="9"/>
          <pc:sldLayoutMkLst>
            <pc:docMk/>
            <pc:sldMasterMk cId="1998136278" sldId="2147483732"/>
            <pc:sldLayoutMk cId="3678929492" sldId="2147483741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52.450" v="9"/>
          <pc:sldLayoutMkLst>
            <pc:docMk/>
            <pc:sldMasterMk cId="1998136278" sldId="2147483732"/>
            <pc:sldLayoutMk cId="650290081" sldId="2147483742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52.450" v="9"/>
          <pc:sldLayoutMkLst>
            <pc:docMk/>
            <pc:sldMasterMk cId="1998136278" sldId="2147483732"/>
            <pc:sldLayoutMk cId="3116246418" sldId="2147483743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52.450" v="9"/>
          <pc:sldLayoutMkLst>
            <pc:docMk/>
            <pc:sldMasterMk cId="1998136278" sldId="2147483732"/>
            <pc:sldLayoutMk cId="1220834421" sldId="2147483744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52.450" v="9"/>
          <pc:sldLayoutMkLst>
            <pc:docMk/>
            <pc:sldMasterMk cId="1998136278" sldId="2147483732"/>
            <pc:sldLayoutMk cId="1024274750" sldId="2147483745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52.450" v="9"/>
          <pc:sldLayoutMkLst>
            <pc:docMk/>
            <pc:sldMasterMk cId="1998136278" sldId="2147483732"/>
            <pc:sldLayoutMk cId="184653401" sldId="2147483746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52.450" v="9"/>
          <pc:sldLayoutMkLst>
            <pc:docMk/>
            <pc:sldMasterMk cId="1998136278" sldId="2147483732"/>
            <pc:sldLayoutMk cId="3274664840" sldId="2147483747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52.450" v="9"/>
          <pc:sldLayoutMkLst>
            <pc:docMk/>
            <pc:sldMasterMk cId="1998136278" sldId="2147483732"/>
            <pc:sldLayoutMk cId="1977076978" sldId="2147483748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0:52.450" v="9"/>
          <pc:sldLayoutMkLst>
            <pc:docMk/>
            <pc:sldMasterMk cId="1998136278" sldId="2147483732"/>
            <pc:sldLayoutMk cId="4274316769" sldId="2147483749"/>
          </pc:sldLayoutMkLst>
        </pc:sldLayoutChg>
      </pc:sldMasterChg>
      <pc:sldMasterChg chg="add del addSldLayout delSldLayout modSldLayout">
        <pc:chgData name="Plachetková Martina" userId="S::plachetkova1@szske.eu::a7473675-151f-4bb0-91dd-1c535b302625" providerId="AD" clId="Web-{7A04B326-1D73-9B30-A0CA-3A772F455547}" dt="2021-12-30T11:01:04.060" v="10"/>
        <pc:sldMasterMkLst>
          <pc:docMk/>
          <pc:sldMasterMk cId="354201477" sldId="2147483750"/>
        </pc:sldMasterMkLst>
        <pc:sldLayoutChg chg="add del mod replId">
          <pc:chgData name="Plachetková Martina" userId="S::plachetkova1@szske.eu::a7473675-151f-4bb0-91dd-1c535b302625" providerId="AD" clId="Web-{7A04B326-1D73-9B30-A0CA-3A772F455547}" dt="2021-12-30T11:01:04.060" v="10"/>
          <pc:sldLayoutMkLst>
            <pc:docMk/>
            <pc:sldMasterMk cId="354201477" sldId="2147483750"/>
            <pc:sldLayoutMk cId="376057621" sldId="2147483751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04.060" v="10"/>
          <pc:sldLayoutMkLst>
            <pc:docMk/>
            <pc:sldMasterMk cId="354201477" sldId="2147483750"/>
            <pc:sldLayoutMk cId="2689530413" sldId="2147483752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04.060" v="10"/>
          <pc:sldLayoutMkLst>
            <pc:docMk/>
            <pc:sldMasterMk cId="354201477" sldId="2147483750"/>
            <pc:sldLayoutMk cId="1463573211" sldId="2147483753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04.060" v="10"/>
          <pc:sldLayoutMkLst>
            <pc:docMk/>
            <pc:sldMasterMk cId="354201477" sldId="2147483750"/>
            <pc:sldLayoutMk cId="112904584" sldId="2147483754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04.060" v="10"/>
          <pc:sldLayoutMkLst>
            <pc:docMk/>
            <pc:sldMasterMk cId="354201477" sldId="2147483750"/>
            <pc:sldLayoutMk cId="2843573166" sldId="2147483755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04.060" v="10"/>
          <pc:sldLayoutMkLst>
            <pc:docMk/>
            <pc:sldMasterMk cId="354201477" sldId="2147483750"/>
            <pc:sldLayoutMk cId="1440278360" sldId="2147483756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04.060" v="10"/>
          <pc:sldLayoutMkLst>
            <pc:docMk/>
            <pc:sldMasterMk cId="354201477" sldId="2147483750"/>
            <pc:sldLayoutMk cId="3442923822" sldId="2147483757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04.060" v="10"/>
          <pc:sldLayoutMkLst>
            <pc:docMk/>
            <pc:sldMasterMk cId="354201477" sldId="2147483750"/>
            <pc:sldLayoutMk cId="5051871" sldId="2147483758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04.060" v="10"/>
          <pc:sldLayoutMkLst>
            <pc:docMk/>
            <pc:sldMasterMk cId="354201477" sldId="2147483750"/>
            <pc:sldLayoutMk cId="1912065310" sldId="2147483759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04.060" v="10"/>
          <pc:sldLayoutMkLst>
            <pc:docMk/>
            <pc:sldMasterMk cId="354201477" sldId="2147483750"/>
            <pc:sldLayoutMk cId="2239076153" sldId="2147483760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04.060" v="10"/>
          <pc:sldLayoutMkLst>
            <pc:docMk/>
            <pc:sldMasterMk cId="354201477" sldId="2147483750"/>
            <pc:sldLayoutMk cId="2897302688" sldId="2147483761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04.060" v="10"/>
          <pc:sldLayoutMkLst>
            <pc:docMk/>
            <pc:sldMasterMk cId="354201477" sldId="2147483750"/>
            <pc:sldLayoutMk cId="2811100490" sldId="2147483762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04.060" v="10"/>
          <pc:sldLayoutMkLst>
            <pc:docMk/>
            <pc:sldMasterMk cId="354201477" sldId="2147483750"/>
            <pc:sldLayoutMk cId="1706036654" sldId="2147483763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04.060" v="10"/>
          <pc:sldLayoutMkLst>
            <pc:docMk/>
            <pc:sldMasterMk cId="354201477" sldId="2147483750"/>
            <pc:sldLayoutMk cId="3080839609" sldId="2147483764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04.060" v="10"/>
          <pc:sldLayoutMkLst>
            <pc:docMk/>
            <pc:sldMasterMk cId="354201477" sldId="2147483750"/>
            <pc:sldLayoutMk cId="2457874647" sldId="2147483765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04.060" v="10"/>
          <pc:sldLayoutMkLst>
            <pc:docMk/>
            <pc:sldMasterMk cId="354201477" sldId="2147483750"/>
            <pc:sldLayoutMk cId="2455833228" sldId="2147483766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04.060" v="10"/>
          <pc:sldLayoutMkLst>
            <pc:docMk/>
            <pc:sldMasterMk cId="354201477" sldId="2147483750"/>
            <pc:sldLayoutMk cId="3410602045" sldId="2147483767"/>
          </pc:sldLayoutMkLst>
        </pc:sldLayoutChg>
      </pc:sldMasterChg>
      <pc:sldMasterChg chg="add del addSldLayout delSldLayout modSldLayout">
        <pc:chgData name="Plachetková Martina" userId="S::plachetkova1@szske.eu::a7473675-151f-4bb0-91dd-1c535b302625" providerId="AD" clId="Web-{7A04B326-1D73-9B30-A0CA-3A772F455547}" dt="2021-12-30T11:01:20.998" v="11"/>
        <pc:sldMasterMkLst>
          <pc:docMk/>
          <pc:sldMasterMk cId="289523270" sldId="2147483768"/>
        </pc:sldMasterMkLst>
        <pc:sldLayoutChg chg="add del mod replId">
          <pc:chgData name="Plachetková Martina" userId="S::plachetkova1@szske.eu::a7473675-151f-4bb0-91dd-1c535b302625" providerId="AD" clId="Web-{7A04B326-1D73-9B30-A0CA-3A772F455547}" dt="2021-12-30T11:01:20.998" v="11"/>
          <pc:sldLayoutMkLst>
            <pc:docMk/>
            <pc:sldMasterMk cId="289523270" sldId="2147483768"/>
            <pc:sldLayoutMk cId="474837949" sldId="2147483769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0.998" v="11"/>
          <pc:sldLayoutMkLst>
            <pc:docMk/>
            <pc:sldMasterMk cId="289523270" sldId="2147483768"/>
            <pc:sldLayoutMk cId="3852765164" sldId="2147483770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0.998" v="11"/>
          <pc:sldLayoutMkLst>
            <pc:docMk/>
            <pc:sldMasterMk cId="289523270" sldId="2147483768"/>
            <pc:sldLayoutMk cId="1697464411" sldId="2147483771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0.998" v="11"/>
          <pc:sldLayoutMkLst>
            <pc:docMk/>
            <pc:sldMasterMk cId="289523270" sldId="2147483768"/>
            <pc:sldLayoutMk cId="783566643" sldId="2147483772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0.998" v="11"/>
          <pc:sldLayoutMkLst>
            <pc:docMk/>
            <pc:sldMasterMk cId="289523270" sldId="2147483768"/>
            <pc:sldLayoutMk cId="730331155" sldId="2147483773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0.998" v="11"/>
          <pc:sldLayoutMkLst>
            <pc:docMk/>
            <pc:sldMasterMk cId="289523270" sldId="2147483768"/>
            <pc:sldLayoutMk cId="592232917" sldId="2147483774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0.998" v="11"/>
          <pc:sldLayoutMkLst>
            <pc:docMk/>
            <pc:sldMasterMk cId="289523270" sldId="2147483768"/>
            <pc:sldLayoutMk cId="2650175494" sldId="2147483775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0.998" v="11"/>
          <pc:sldLayoutMkLst>
            <pc:docMk/>
            <pc:sldMasterMk cId="289523270" sldId="2147483768"/>
            <pc:sldLayoutMk cId="3940745551" sldId="2147483776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0.998" v="11"/>
          <pc:sldLayoutMkLst>
            <pc:docMk/>
            <pc:sldMasterMk cId="289523270" sldId="2147483768"/>
            <pc:sldLayoutMk cId="240134434" sldId="2147483777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0.998" v="11"/>
          <pc:sldLayoutMkLst>
            <pc:docMk/>
            <pc:sldMasterMk cId="289523270" sldId="2147483768"/>
            <pc:sldLayoutMk cId="3221757447" sldId="2147483778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0.998" v="11"/>
          <pc:sldLayoutMkLst>
            <pc:docMk/>
            <pc:sldMasterMk cId="289523270" sldId="2147483768"/>
            <pc:sldLayoutMk cId="862216380" sldId="2147483779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0.998" v="11"/>
          <pc:sldLayoutMkLst>
            <pc:docMk/>
            <pc:sldMasterMk cId="289523270" sldId="2147483768"/>
            <pc:sldLayoutMk cId="3674153685" sldId="2147483780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0.998" v="11"/>
          <pc:sldLayoutMkLst>
            <pc:docMk/>
            <pc:sldMasterMk cId="289523270" sldId="2147483768"/>
            <pc:sldLayoutMk cId="1162389751" sldId="2147483781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0.998" v="11"/>
          <pc:sldLayoutMkLst>
            <pc:docMk/>
            <pc:sldMasterMk cId="289523270" sldId="2147483768"/>
            <pc:sldLayoutMk cId="504834060" sldId="2147483782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0.998" v="11"/>
          <pc:sldLayoutMkLst>
            <pc:docMk/>
            <pc:sldMasterMk cId="289523270" sldId="2147483768"/>
            <pc:sldLayoutMk cId="196037564" sldId="2147483783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0.998" v="11"/>
          <pc:sldLayoutMkLst>
            <pc:docMk/>
            <pc:sldMasterMk cId="289523270" sldId="2147483768"/>
            <pc:sldLayoutMk cId="3010765351" sldId="2147483784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0.998" v="11"/>
          <pc:sldLayoutMkLst>
            <pc:docMk/>
            <pc:sldMasterMk cId="289523270" sldId="2147483768"/>
            <pc:sldLayoutMk cId="2929654931" sldId="2147483785"/>
          </pc:sldLayoutMkLst>
        </pc:sldLayoutChg>
      </pc:sldMasterChg>
      <pc:sldMasterChg chg="add del addSldLayout delSldLayout modSldLayout">
        <pc:chgData name="Plachetková Martina" userId="S::plachetkova1@szske.eu::a7473675-151f-4bb0-91dd-1c535b302625" providerId="AD" clId="Web-{7A04B326-1D73-9B30-A0CA-3A772F455547}" dt="2021-12-30T11:01:27.498" v="12"/>
        <pc:sldMasterMkLst>
          <pc:docMk/>
          <pc:sldMasterMk cId="2516242694" sldId="2147483786"/>
        </pc:sldMasterMkLst>
        <pc:sldLayoutChg chg="add del mod replId">
          <pc:chgData name="Plachetková Martina" userId="S::plachetkova1@szske.eu::a7473675-151f-4bb0-91dd-1c535b302625" providerId="AD" clId="Web-{7A04B326-1D73-9B30-A0CA-3A772F455547}" dt="2021-12-30T11:01:27.498" v="12"/>
          <pc:sldLayoutMkLst>
            <pc:docMk/>
            <pc:sldMasterMk cId="2516242694" sldId="2147483786"/>
            <pc:sldLayoutMk cId="4280894246" sldId="2147483787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7.498" v="12"/>
          <pc:sldLayoutMkLst>
            <pc:docMk/>
            <pc:sldMasterMk cId="2516242694" sldId="2147483786"/>
            <pc:sldLayoutMk cId="3638674016" sldId="2147483788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7.498" v="12"/>
          <pc:sldLayoutMkLst>
            <pc:docMk/>
            <pc:sldMasterMk cId="2516242694" sldId="2147483786"/>
            <pc:sldLayoutMk cId="1775770973" sldId="2147483789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7.498" v="12"/>
          <pc:sldLayoutMkLst>
            <pc:docMk/>
            <pc:sldMasterMk cId="2516242694" sldId="2147483786"/>
            <pc:sldLayoutMk cId="3673595887" sldId="2147483790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7.498" v="12"/>
          <pc:sldLayoutMkLst>
            <pc:docMk/>
            <pc:sldMasterMk cId="2516242694" sldId="2147483786"/>
            <pc:sldLayoutMk cId="2016488238" sldId="2147483791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7.498" v="12"/>
          <pc:sldLayoutMkLst>
            <pc:docMk/>
            <pc:sldMasterMk cId="2516242694" sldId="2147483786"/>
            <pc:sldLayoutMk cId="3788737434" sldId="2147483792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7.498" v="12"/>
          <pc:sldLayoutMkLst>
            <pc:docMk/>
            <pc:sldMasterMk cId="2516242694" sldId="2147483786"/>
            <pc:sldLayoutMk cId="2682532188" sldId="2147483793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7.498" v="12"/>
          <pc:sldLayoutMkLst>
            <pc:docMk/>
            <pc:sldMasterMk cId="2516242694" sldId="2147483786"/>
            <pc:sldLayoutMk cId="3884507002" sldId="2147483794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7.498" v="12"/>
          <pc:sldLayoutMkLst>
            <pc:docMk/>
            <pc:sldMasterMk cId="2516242694" sldId="2147483786"/>
            <pc:sldLayoutMk cId="2379907099" sldId="2147483795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7.498" v="12"/>
          <pc:sldLayoutMkLst>
            <pc:docMk/>
            <pc:sldMasterMk cId="2516242694" sldId="2147483786"/>
            <pc:sldLayoutMk cId="4118641460" sldId="2147483796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7.498" v="12"/>
          <pc:sldLayoutMkLst>
            <pc:docMk/>
            <pc:sldMasterMk cId="2516242694" sldId="2147483786"/>
            <pc:sldLayoutMk cId="483281688" sldId="2147483797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7.498" v="12"/>
          <pc:sldLayoutMkLst>
            <pc:docMk/>
            <pc:sldMasterMk cId="2516242694" sldId="2147483786"/>
            <pc:sldLayoutMk cId="3229050719" sldId="2147483798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7.498" v="12"/>
          <pc:sldLayoutMkLst>
            <pc:docMk/>
            <pc:sldMasterMk cId="2516242694" sldId="2147483786"/>
            <pc:sldLayoutMk cId="1135150167" sldId="2147483799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7.498" v="12"/>
          <pc:sldLayoutMkLst>
            <pc:docMk/>
            <pc:sldMasterMk cId="2516242694" sldId="2147483786"/>
            <pc:sldLayoutMk cId="3267533830" sldId="2147483800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7.498" v="12"/>
          <pc:sldLayoutMkLst>
            <pc:docMk/>
            <pc:sldMasterMk cId="2516242694" sldId="2147483786"/>
            <pc:sldLayoutMk cId="661821051" sldId="2147483801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7.498" v="12"/>
          <pc:sldLayoutMkLst>
            <pc:docMk/>
            <pc:sldMasterMk cId="2516242694" sldId="2147483786"/>
            <pc:sldLayoutMk cId="2215785971" sldId="2147483802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27.498" v="12"/>
          <pc:sldLayoutMkLst>
            <pc:docMk/>
            <pc:sldMasterMk cId="2516242694" sldId="2147483786"/>
            <pc:sldLayoutMk cId="2579805082" sldId="2147483803"/>
          </pc:sldLayoutMkLst>
        </pc:sldLayoutChg>
      </pc:sldMasterChg>
      <pc:sldMasterChg chg="add del addSldLayout delSldLayout modSldLayout">
        <pc:chgData name="Plachetková Martina" userId="S::plachetkova1@szske.eu::a7473675-151f-4bb0-91dd-1c535b302625" providerId="AD" clId="Web-{7A04B326-1D73-9B30-A0CA-3A772F455547}" dt="2021-12-30T11:01:36.014" v="13"/>
        <pc:sldMasterMkLst>
          <pc:docMk/>
          <pc:sldMasterMk cId="3678811563" sldId="2147483804"/>
        </pc:sldMasterMkLst>
        <pc:sldLayoutChg chg="add del mod replId">
          <pc:chgData name="Plachetková Martina" userId="S::plachetkova1@szske.eu::a7473675-151f-4bb0-91dd-1c535b302625" providerId="AD" clId="Web-{7A04B326-1D73-9B30-A0CA-3A772F455547}" dt="2021-12-30T11:01:36.014" v="13"/>
          <pc:sldLayoutMkLst>
            <pc:docMk/>
            <pc:sldMasterMk cId="3678811563" sldId="2147483804"/>
            <pc:sldLayoutMk cId="2569457696" sldId="2147483805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36.014" v="13"/>
          <pc:sldLayoutMkLst>
            <pc:docMk/>
            <pc:sldMasterMk cId="3678811563" sldId="2147483804"/>
            <pc:sldLayoutMk cId="3568006713" sldId="2147483806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36.014" v="13"/>
          <pc:sldLayoutMkLst>
            <pc:docMk/>
            <pc:sldMasterMk cId="3678811563" sldId="2147483804"/>
            <pc:sldLayoutMk cId="3443701029" sldId="2147483807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36.014" v="13"/>
          <pc:sldLayoutMkLst>
            <pc:docMk/>
            <pc:sldMasterMk cId="3678811563" sldId="2147483804"/>
            <pc:sldLayoutMk cId="432993999" sldId="2147483808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36.014" v="13"/>
          <pc:sldLayoutMkLst>
            <pc:docMk/>
            <pc:sldMasterMk cId="3678811563" sldId="2147483804"/>
            <pc:sldLayoutMk cId="2411708042" sldId="2147483809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36.014" v="13"/>
          <pc:sldLayoutMkLst>
            <pc:docMk/>
            <pc:sldMasterMk cId="3678811563" sldId="2147483804"/>
            <pc:sldLayoutMk cId="2973486833" sldId="2147483810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36.014" v="13"/>
          <pc:sldLayoutMkLst>
            <pc:docMk/>
            <pc:sldMasterMk cId="3678811563" sldId="2147483804"/>
            <pc:sldLayoutMk cId="1271533413" sldId="2147483811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36.014" v="13"/>
          <pc:sldLayoutMkLst>
            <pc:docMk/>
            <pc:sldMasterMk cId="3678811563" sldId="2147483804"/>
            <pc:sldLayoutMk cId="3163905139" sldId="2147483812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36.014" v="13"/>
          <pc:sldLayoutMkLst>
            <pc:docMk/>
            <pc:sldMasterMk cId="3678811563" sldId="2147483804"/>
            <pc:sldLayoutMk cId="1411017235" sldId="2147483813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36.014" v="13"/>
          <pc:sldLayoutMkLst>
            <pc:docMk/>
            <pc:sldMasterMk cId="3678811563" sldId="2147483804"/>
            <pc:sldLayoutMk cId="3993840419" sldId="2147483814"/>
          </pc:sldLayoutMkLst>
        </pc:sldLayoutChg>
        <pc:sldLayoutChg chg="add del mod replId">
          <pc:chgData name="Plachetková Martina" userId="S::plachetkova1@szske.eu::a7473675-151f-4bb0-91dd-1c535b302625" providerId="AD" clId="Web-{7A04B326-1D73-9B30-A0CA-3A772F455547}" dt="2021-12-30T11:01:36.014" v="13"/>
          <pc:sldLayoutMkLst>
            <pc:docMk/>
            <pc:sldMasterMk cId="3678811563" sldId="2147483804"/>
            <pc:sldLayoutMk cId="1422725065" sldId="2147483815"/>
          </pc:sldLayoutMkLst>
        </pc:sldLayoutChg>
      </pc:sldMasterChg>
      <pc:sldMasterChg chg="add addSldLayout modSldLayout">
        <pc:chgData name="Plachetková Martina" userId="S::plachetkova1@szske.eu::a7473675-151f-4bb0-91dd-1c535b302625" providerId="AD" clId="Web-{7A04B326-1D73-9B30-A0CA-3A772F455547}" dt="2021-12-30T11:01:36.014" v="13"/>
        <pc:sldMasterMkLst>
          <pc:docMk/>
          <pc:sldMasterMk cId="3256049329" sldId="2147483816"/>
        </pc:sldMasterMkLst>
        <pc:sldLayoutChg chg="add mod replId">
          <pc:chgData name="Plachetková Martina" userId="S::plachetkova1@szske.eu::a7473675-151f-4bb0-91dd-1c535b302625" providerId="AD" clId="Web-{7A04B326-1D73-9B30-A0CA-3A772F455547}" dt="2021-12-30T11:01:36.014" v="13"/>
          <pc:sldLayoutMkLst>
            <pc:docMk/>
            <pc:sldMasterMk cId="3256049329" sldId="2147483816"/>
            <pc:sldLayoutMk cId="3323048403" sldId="2147483817"/>
          </pc:sldLayoutMkLst>
        </pc:sldLayoutChg>
        <pc:sldLayoutChg chg="add mod replId">
          <pc:chgData name="Plachetková Martina" userId="S::plachetkova1@szske.eu::a7473675-151f-4bb0-91dd-1c535b302625" providerId="AD" clId="Web-{7A04B326-1D73-9B30-A0CA-3A772F455547}" dt="2021-12-30T11:01:36.014" v="13"/>
          <pc:sldLayoutMkLst>
            <pc:docMk/>
            <pc:sldMasterMk cId="3256049329" sldId="2147483816"/>
            <pc:sldLayoutMk cId="2064287666" sldId="2147483818"/>
          </pc:sldLayoutMkLst>
        </pc:sldLayoutChg>
        <pc:sldLayoutChg chg="add mod replId">
          <pc:chgData name="Plachetková Martina" userId="S::plachetkova1@szske.eu::a7473675-151f-4bb0-91dd-1c535b302625" providerId="AD" clId="Web-{7A04B326-1D73-9B30-A0CA-3A772F455547}" dt="2021-12-30T11:01:36.014" v="13"/>
          <pc:sldLayoutMkLst>
            <pc:docMk/>
            <pc:sldMasterMk cId="3256049329" sldId="2147483816"/>
            <pc:sldLayoutMk cId="1736521335" sldId="2147483819"/>
          </pc:sldLayoutMkLst>
        </pc:sldLayoutChg>
        <pc:sldLayoutChg chg="add mod replId">
          <pc:chgData name="Plachetková Martina" userId="S::plachetkova1@szske.eu::a7473675-151f-4bb0-91dd-1c535b302625" providerId="AD" clId="Web-{7A04B326-1D73-9B30-A0CA-3A772F455547}" dt="2021-12-30T11:01:36.014" v="13"/>
          <pc:sldLayoutMkLst>
            <pc:docMk/>
            <pc:sldMasterMk cId="3256049329" sldId="2147483816"/>
            <pc:sldLayoutMk cId="2064428605" sldId="2147483820"/>
          </pc:sldLayoutMkLst>
        </pc:sldLayoutChg>
        <pc:sldLayoutChg chg="add mod replId">
          <pc:chgData name="Plachetková Martina" userId="S::plachetkova1@szske.eu::a7473675-151f-4bb0-91dd-1c535b302625" providerId="AD" clId="Web-{7A04B326-1D73-9B30-A0CA-3A772F455547}" dt="2021-12-30T11:01:36.014" v="13"/>
          <pc:sldLayoutMkLst>
            <pc:docMk/>
            <pc:sldMasterMk cId="3256049329" sldId="2147483816"/>
            <pc:sldLayoutMk cId="1307612932" sldId="2147483821"/>
          </pc:sldLayoutMkLst>
        </pc:sldLayoutChg>
        <pc:sldLayoutChg chg="add mod replId">
          <pc:chgData name="Plachetková Martina" userId="S::plachetkova1@szske.eu::a7473675-151f-4bb0-91dd-1c535b302625" providerId="AD" clId="Web-{7A04B326-1D73-9B30-A0CA-3A772F455547}" dt="2021-12-30T11:01:36.014" v="13"/>
          <pc:sldLayoutMkLst>
            <pc:docMk/>
            <pc:sldMasterMk cId="3256049329" sldId="2147483816"/>
            <pc:sldLayoutMk cId="3464064726" sldId="2147483822"/>
          </pc:sldLayoutMkLst>
        </pc:sldLayoutChg>
        <pc:sldLayoutChg chg="add mod replId">
          <pc:chgData name="Plachetková Martina" userId="S::plachetkova1@szske.eu::a7473675-151f-4bb0-91dd-1c535b302625" providerId="AD" clId="Web-{7A04B326-1D73-9B30-A0CA-3A772F455547}" dt="2021-12-30T11:01:36.014" v="13"/>
          <pc:sldLayoutMkLst>
            <pc:docMk/>
            <pc:sldMasterMk cId="3256049329" sldId="2147483816"/>
            <pc:sldLayoutMk cId="2409091921" sldId="2147483823"/>
          </pc:sldLayoutMkLst>
        </pc:sldLayoutChg>
        <pc:sldLayoutChg chg="add mod replId">
          <pc:chgData name="Plachetková Martina" userId="S::plachetkova1@szske.eu::a7473675-151f-4bb0-91dd-1c535b302625" providerId="AD" clId="Web-{7A04B326-1D73-9B30-A0CA-3A772F455547}" dt="2021-12-30T11:01:36.014" v="13"/>
          <pc:sldLayoutMkLst>
            <pc:docMk/>
            <pc:sldMasterMk cId="3256049329" sldId="2147483816"/>
            <pc:sldLayoutMk cId="381178543" sldId="2147483824"/>
          </pc:sldLayoutMkLst>
        </pc:sldLayoutChg>
        <pc:sldLayoutChg chg="add mod replId">
          <pc:chgData name="Plachetková Martina" userId="S::plachetkova1@szske.eu::a7473675-151f-4bb0-91dd-1c535b302625" providerId="AD" clId="Web-{7A04B326-1D73-9B30-A0CA-3A772F455547}" dt="2021-12-30T11:01:36.014" v="13"/>
          <pc:sldLayoutMkLst>
            <pc:docMk/>
            <pc:sldMasterMk cId="3256049329" sldId="2147483816"/>
            <pc:sldLayoutMk cId="2389042589" sldId="2147483825"/>
          </pc:sldLayoutMkLst>
        </pc:sldLayoutChg>
        <pc:sldLayoutChg chg="add mod replId">
          <pc:chgData name="Plachetková Martina" userId="S::plachetkova1@szske.eu::a7473675-151f-4bb0-91dd-1c535b302625" providerId="AD" clId="Web-{7A04B326-1D73-9B30-A0CA-3A772F455547}" dt="2021-12-30T11:01:36.014" v="13"/>
          <pc:sldLayoutMkLst>
            <pc:docMk/>
            <pc:sldMasterMk cId="3256049329" sldId="2147483816"/>
            <pc:sldLayoutMk cId="2483934565" sldId="2147483826"/>
          </pc:sldLayoutMkLst>
        </pc:sldLayoutChg>
        <pc:sldLayoutChg chg="add mod replId">
          <pc:chgData name="Plachetková Martina" userId="S::plachetkova1@szske.eu::a7473675-151f-4bb0-91dd-1c535b302625" providerId="AD" clId="Web-{7A04B326-1D73-9B30-A0CA-3A772F455547}" dt="2021-12-30T11:01:36.014" v="13"/>
          <pc:sldLayoutMkLst>
            <pc:docMk/>
            <pc:sldMasterMk cId="3256049329" sldId="2147483816"/>
            <pc:sldLayoutMk cId="1364027628" sldId="214748382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4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3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2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8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21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2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1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6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09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4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04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plachetkova.martina4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Zuzana_%C5%BDirkov%C3%A1" TargetMode="External"/><Relationship Id="rId2" Type="http://schemas.openxmlformats.org/officeDocument/2006/relationships/hyperlink" Target="https://hkkosice.sk/fanusik/rozhovory/zuzana-zirkova-2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9144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8649" y="1120676"/>
            <a:ext cx="7687767" cy="2308324"/>
          </a:xfrm>
        </p:spPr>
        <p:txBody>
          <a:bodyPr>
            <a:normAutofit/>
          </a:bodyPr>
          <a:lstStyle/>
          <a:p>
            <a:r>
              <a:rPr lang="sk-SK" sz="4400" dirty="0" err="1">
                <a:solidFill>
                  <a:schemeClr val="bg1"/>
                </a:solidFill>
              </a:rPr>
              <a:t>Women</a:t>
            </a:r>
            <a:r>
              <a:rPr lang="sk-SK" sz="4400" dirty="0">
                <a:solidFill>
                  <a:schemeClr val="bg1"/>
                </a:solidFill>
              </a:rPr>
              <a:t> in </a:t>
            </a:r>
            <a:r>
              <a:rPr lang="sk-SK" sz="4400" dirty="0" err="1" smtClean="0">
                <a:solidFill>
                  <a:schemeClr val="bg1"/>
                </a:solidFill>
              </a:rPr>
              <a:t>S</a:t>
            </a:r>
            <a:r>
              <a:rPr lang="sk-SK" sz="4400" dirty="0" err="1" smtClean="0">
                <a:solidFill>
                  <a:schemeClr val="bg1"/>
                </a:solidFill>
              </a:rPr>
              <a:t>port</a:t>
            </a:r>
            <a:endParaRPr lang="sk-SK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6268" y="3809999"/>
            <a:ext cx="8122196" cy="1012778"/>
          </a:xfrm>
        </p:spPr>
        <p:txBody>
          <a:bodyPr>
            <a:noAutofit/>
          </a:bodyPr>
          <a:lstStyle/>
          <a:p>
            <a:r>
              <a:rPr lang="sk-SK" sz="7200" dirty="0" smtClean="0">
                <a:solidFill>
                  <a:schemeClr val="bg1"/>
                </a:solidFill>
              </a:rPr>
              <a:t>Zuzana Žirková </a:t>
            </a:r>
            <a:endParaRPr lang="sk-SK" sz="7200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293" y="594400"/>
            <a:ext cx="744932" cy="74493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8623" y="188640"/>
            <a:ext cx="1599120" cy="344324"/>
          </a:xfrm>
          <a:prstGeom prst="rect">
            <a:avLst/>
          </a:prstGeom>
        </p:spPr>
      </p:pic>
      <p:pic>
        <p:nvPicPr>
          <p:cNvPr id="1026" name="Picture 2" descr="https://szske.edupage.org/elearning/ruqjzfpvimg?z%3AgNfzUKNUW7aLewQidLFtTmmY9hln0nh4UtQbOVe63Kx7l%2BxQ%2BFsgKTA2mKccHSc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99810" y="594400"/>
            <a:ext cx="640421" cy="77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747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sk-SK" dirty="0"/>
              <a:t>Martina Plachetková</a:t>
            </a:r>
          </a:p>
          <a:p>
            <a:pPr algn="r"/>
            <a:r>
              <a:rPr lang="sk-SK" dirty="0">
                <a:hlinkClick r:id="rId2"/>
              </a:rPr>
              <a:t>plachetkova.martina4@gmail.com</a:t>
            </a:r>
            <a:endParaRPr lang="sk-SK" dirty="0"/>
          </a:p>
          <a:p>
            <a:pPr algn="r"/>
            <a:r>
              <a:rPr lang="sk-SK" dirty="0"/>
              <a:t>Stredná zdravotnícka škola, Moyzesova 17 Košice </a:t>
            </a:r>
          </a:p>
          <a:p>
            <a:pPr algn="r"/>
            <a:r>
              <a:rPr lang="sk-SK" dirty="0"/>
              <a:t>II.FL</a:t>
            </a:r>
          </a:p>
          <a:p>
            <a:pPr algn="r"/>
            <a:r>
              <a:rPr lang="sk-SK" dirty="0"/>
              <a:t>2021/22</a:t>
            </a:r>
          </a:p>
        </p:txBody>
      </p:sp>
    </p:spTree>
    <p:extLst>
      <p:ext uri="{BB962C8B-B14F-4D97-AF65-F5344CB8AC3E}">
        <p14:creationId xmlns:p14="http://schemas.microsoft.com/office/powerpoint/2010/main" val="285867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3187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63248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3504" y="640080"/>
            <a:ext cx="2462022" cy="5257800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Curriculum vitae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18788" y="640081"/>
            <a:ext cx="4518490" cy="5257800"/>
          </a:xfrm>
        </p:spPr>
        <p:txBody>
          <a:bodyPr anchor="ctr">
            <a:normAutofit lnSpcReduction="10000"/>
          </a:bodyPr>
          <a:lstStyle/>
          <a:p>
            <a:pPr fontAlgn="base"/>
            <a:r>
              <a:rPr lang="en-US" sz="2000" dirty="0"/>
              <a:t>is a basketball legend, a former Slovak basketball representative participating in the </a:t>
            </a:r>
            <a:r>
              <a:rPr lang="en-US" sz="2000" b="1" dirty="0">
                <a:solidFill>
                  <a:srgbClr val="0070C0"/>
                </a:solidFill>
              </a:rPr>
              <a:t>Sydney 2000 Olympic </a:t>
            </a:r>
            <a:r>
              <a:rPr lang="en-US" sz="2000" b="1" dirty="0" smtClean="0">
                <a:solidFill>
                  <a:srgbClr val="0070C0"/>
                </a:solidFill>
              </a:rPr>
              <a:t>Games</a:t>
            </a:r>
            <a:endParaRPr lang="sk-SK" sz="2000" b="1" dirty="0" smtClean="0">
              <a:solidFill>
                <a:srgbClr val="0070C0"/>
              </a:solidFill>
            </a:endParaRPr>
          </a:p>
          <a:p>
            <a:pPr fontAlgn="base"/>
            <a:r>
              <a:rPr lang="en-US" sz="2000" dirty="0"/>
              <a:t>During her sporting career, she played in several </a:t>
            </a:r>
            <a:r>
              <a:rPr lang="en-US" sz="2000" dirty="0" err="1"/>
              <a:t>Euroleague</a:t>
            </a:r>
            <a:r>
              <a:rPr lang="en-US" sz="2000" dirty="0"/>
              <a:t> clubs and in 2003 at the WNBA for the Washington </a:t>
            </a:r>
            <a:r>
              <a:rPr lang="en-US" sz="2000" dirty="0" smtClean="0"/>
              <a:t>Mystics</a:t>
            </a:r>
            <a:endParaRPr lang="sk-SK" sz="2000" dirty="0" smtClean="0"/>
          </a:p>
          <a:p>
            <a:pPr fontAlgn="base"/>
            <a:r>
              <a:rPr lang="en-US" sz="2000" dirty="0" smtClean="0"/>
              <a:t>She </a:t>
            </a:r>
            <a:r>
              <a:rPr lang="en-US" sz="2000" dirty="0"/>
              <a:t>became the best scorer of the International Basketball Association of the FIBA ​​category under the age of 20, three times the </a:t>
            </a:r>
            <a:r>
              <a:rPr lang="en-US" sz="2000" dirty="0" err="1"/>
              <a:t>Euroleague</a:t>
            </a:r>
            <a:r>
              <a:rPr lang="en-US" sz="2000" dirty="0"/>
              <a:t> champion, twice the </a:t>
            </a:r>
            <a:r>
              <a:rPr lang="en-US" sz="2000" dirty="0" err="1"/>
              <a:t>sSCP</a:t>
            </a:r>
            <a:r>
              <a:rPr lang="en-US" sz="2000" dirty="0"/>
              <a:t> </a:t>
            </a:r>
            <a:r>
              <a:rPr lang="en-US" sz="2000" dirty="0" err="1"/>
              <a:t>Ružomberok</a:t>
            </a:r>
            <a:r>
              <a:rPr lang="en-US" sz="2000" dirty="0"/>
              <a:t>, and eight times the best player in Slovakia. She ended her playing career at Good Angels </a:t>
            </a:r>
            <a:r>
              <a:rPr lang="en-US" sz="2000" dirty="0" err="1"/>
              <a:t>Košice</a:t>
            </a:r>
            <a:r>
              <a:rPr lang="sk-SK" sz="1900" dirty="0" smtClean="0">
                <a:solidFill>
                  <a:srgbClr val="0070C0"/>
                </a:solidFill>
              </a:rPr>
              <a:t>. 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She is currently the coach of Young Angels </a:t>
            </a:r>
            <a:r>
              <a:rPr lang="en-US" sz="2000" b="1" dirty="0" err="1">
                <a:solidFill>
                  <a:srgbClr val="0070C0"/>
                </a:solidFill>
              </a:rPr>
              <a:t>Košice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  <a:r>
              <a:rPr lang="sk-SK" sz="1900" dirty="0" smtClean="0"/>
              <a:t/>
            </a:r>
            <a:br>
              <a:rPr lang="sk-SK" sz="1900" dirty="0" smtClean="0"/>
            </a:br>
            <a:endParaRPr lang="sk-SK" sz="1900" dirty="0"/>
          </a:p>
        </p:txBody>
      </p:sp>
    </p:spTree>
    <p:extLst>
      <p:ext uri="{BB962C8B-B14F-4D97-AF65-F5344CB8AC3E}">
        <p14:creationId xmlns:p14="http://schemas.microsoft.com/office/powerpoint/2010/main" val="168766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99124" y="685800"/>
            <a:ext cx="3753046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64835" y="1084521"/>
            <a:ext cx="3014330" cy="1361347"/>
          </a:xfrm>
        </p:spPr>
        <p:txBody>
          <a:bodyPr anchor="b">
            <a:normAutofit/>
          </a:bodyPr>
          <a:lstStyle/>
          <a:p>
            <a:pPr algn="ctr"/>
            <a:r>
              <a:rPr lang="sk-SK" sz="2400" b="1" dirty="0" err="1">
                <a:solidFill>
                  <a:schemeClr val="bg1"/>
                </a:solidFill>
              </a:rPr>
              <a:t>Player</a:t>
            </a:r>
            <a:r>
              <a:rPr lang="sk-SK" sz="2400" b="1" dirty="0">
                <a:solidFill>
                  <a:schemeClr val="bg1"/>
                </a:solidFill>
              </a:rPr>
              <a:t> </a:t>
            </a:r>
            <a:r>
              <a:rPr lang="sk-SK" sz="2400" b="1" dirty="0" err="1">
                <a:solidFill>
                  <a:schemeClr val="bg1"/>
                </a:solidFill>
              </a:rPr>
              <a:t>career</a:t>
            </a:r>
            <a:endParaRPr lang="sk-SK" sz="24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80784" y="2732739"/>
            <a:ext cx="2982432" cy="30832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In 2017, </a:t>
            </a:r>
            <a:r>
              <a:rPr lang="en-US" sz="1400" dirty="0" err="1">
                <a:solidFill>
                  <a:schemeClr val="bg1"/>
                </a:solidFill>
              </a:rPr>
              <a:t>Žirková</a:t>
            </a:r>
            <a:r>
              <a:rPr lang="en-US" sz="1400" dirty="0">
                <a:solidFill>
                  <a:schemeClr val="bg1"/>
                </a:solidFill>
              </a:rPr>
              <a:t> participated in the European Women's Basketball Championship, where Slovakia finished in 8th place</a:t>
            </a:r>
            <a:r>
              <a:rPr lang="sk-SK" sz="1400" dirty="0" smtClean="0">
                <a:solidFill>
                  <a:schemeClr val="bg1"/>
                </a:solidFill>
              </a:rPr>
              <a:t>. </a:t>
            </a:r>
            <a:endParaRPr lang="sk-SK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was the best Slovak in the </a:t>
            </a:r>
            <a:r>
              <a:rPr lang="en-US" sz="1400" dirty="0" smtClean="0">
                <a:solidFill>
                  <a:schemeClr val="bg1"/>
                </a:solidFill>
              </a:rPr>
              <a:t>tournament</a:t>
            </a:r>
            <a:r>
              <a:rPr lang="sk-SK" sz="1400" dirty="0" smtClean="0">
                <a:solidFill>
                  <a:schemeClr val="bg1"/>
                </a:solidFill>
              </a:rPr>
              <a:t>svoju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after </a:t>
            </a:r>
            <a:r>
              <a:rPr lang="en-US" sz="1400" dirty="0">
                <a:solidFill>
                  <a:schemeClr val="bg1"/>
                </a:solidFill>
              </a:rPr>
              <a:t>the championship she definitively finished her national team work (after announcing her national team end twice, in 2011 and in 2015</a:t>
            </a:r>
            <a:r>
              <a:rPr lang="en-US" sz="1400" dirty="0" smtClean="0">
                <a:solidFill>
                  <a:schemeClr val="bg1"/>
                </a:solidFill>
              </a:rPr>
              <a:t>).</a:t>
            </a:r>
            <a:endParaRPr lang="sk-SK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She ended her playing career in April 2018 after winning the 15th league title of the </a:t>
            </a:r>
            <a:r>
              <a:rPr lang="en-US" sz="1400" b="1" dirty="0">
                <a:solidFill>
                  <a:schemeClr val="bg1"/>
                </a:solidFill>
              </a:rPr>
              <a:t>Good Angels </a:t>
            </a:r>
            <a:r>
              <a:rPr lang="en-US" sz="1400" b="1" dirty="0" err="1">
                <a:solidFill>
                  <a:schemeClr val="bg1"/>
                </a:solidFill>
              </a:rPr>
              <a:t>Košice</a:t>
            </a:r>
            <a:r>
              <a:rPr lang="en-US" sz="1400" b="1" dirty="0">
                <a:solidFill>
                  <a:schemeClr val="bg1"/>
                </a:solidFill>
              </a:rPr>
              <a:t> team</a:t>
            </a:r>
            <a:endParaRPr lang="sk-SK" sz="14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Zuzana Žirková - Fotka 14 z 36 - Webnoviny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707" y="1196752"/>
            <a:ext cx="3110293" cy="476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95" y="659010"/>
            <a:ext cx="2430707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7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2072" cy="1938076"/>
          </a:xfrm>
        </p:spPr>
        <p:txBody>
          <a:bodyPr>
            <a:normAutofit/>
          </a:bodyPr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dirty="0" err="1"/>
              <a:t>Coaching</a:t>
            </a:r>
            <a:r>
              <a:rPr lang="sk-SK" dirty="0"/>
              <a:t> </a:t>
            </a:r>
            <a:r>
              <a:rPr lang="sk-SK" dirty="0" err="1"/>
              <a:t>career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482589"/>
            <a:ext cx="2862072" cy="3694373"/>
          </a:xfrm>
        </p:spPr>
        <p:txBody>
          <a:bodyPr>
            <a:normAutofit/>
          </a:bodyPr>
          <a:lstStyle/>
          <a:p>
            <a:r>
              <a:rPr lang="en-US" sz="1600" dirty="0"/>
              <a:t>In the 2018/19 and 2019/20 seasons, </a:t>
            </a:r>
            <a:r>
              <a:rPr lang="en-US" sz="1600" dirty="0" err="1"/>
              <a:t>Žirková</a:t>
            </a:r>
            <a:r>
              <a:rPr lang="en-US" sz="1600" dirty="0"/>
              <a:t> worked as the head coach of </a:t>
            </a:r>
            <a:r>
              <a:rPr lang="en-US" sz="1600" b="1" dirty="0">
                <a:solidFill>
                  <a:srgbClr val="0070C0"/>
                </a:solidFill>
              </a:rPr>
              <a:t>the Young Angels </a:t>
            </a:r>
            <a:r>
              <a:rPr lang="en-US" sz="1600" b="1" dirty="0" err="1">
                <a:solidFill>
                  <a:srgbClr val="0070C0"/>
                </a:solidFill>
              </a:rPr>
              <a:t>Košice</a:t>
            </a:r>
            <a:r>
              <a:rPr lang="en-US" sz="1600" b="1" dirty="0">
                <a:solidFill>
                  <a:srgbClr val="0070C0"/>
                </a:solidFill>
              </a:rPr>
              <a:t> team </a:t>
            </a:r>
            <a:endParaRPr lang="sk-SK" sz="1600" b="1" dirty="0" smtClean="0">
              <a:solidFill>
                <a:srgbClr val="0070C0"/>
              </a:solidFill>
            </a:endParaRPr>
          </a:p>
          <a:p>
            <a:r>
              <a:rPr lang="en-US" sz="1600" dirty="0" smtClean="0"/>
              <a:t>She </a:t>
            </a:r>
            <a:r>
              <a:rPr lang="en-US" sz="1600" dirty="0"/>
              <a:t>finished with the team in 2019 in fourth place and in 2020 after the early end of the coronavirus pandemic season in third place </a:t>
            </a:r>
            <a:endParaRPr lang="sk-SK" sz="1600" dirty="0" smtClean="0"/>
          </a:p>
          <a:p>
            <a:r>
              <a:rPr lang="en-US" sz="1600" dirty="0" smtClean="0"/>
              <a:t>Subsequently</a:t>
            </a:r>
            <a:r>
              <a:rPr lang="en-US" sz="1600" dirty="0"/>
              <a:t>, she started to play men's basketball, from August 2020 she started working as an assistant coach in the </a:t>
            </a:r>
            <a:r>
              <a:rPr lang="en-US" sz="1600" b="1" dirty="0">
                <a:solidFill>
                  <a:srgbClr val="0070C0"/>
                </a:solidFill>
              </a:rPr>
              <a:t>BKM </a:t>
            </a:r>
            <a:r>
              <a:rPr lang="en-US" sz="1600" b="1" dirty="0" err="1">
                <a:solidFill>
                  <a:srgbClr val="0070C0"/>
                </a:solidFill>
              </a:rPr>
              <a:t>Lučenec</a:t>
            </a:r>
            <a:r>
              <a:rPr lang="en-US" sz="1600" b="1" dirty="0">
                <a:solidFill>
                  <a:srgbClr val="0070C0"/>
                </a:solidFill>
              </a:rPr>
              <a:t> team.</a:t>
            </a:r>
            <a:endParaRPr lang="sk-SK" sz="1600" b="1" i="1" u="sng" dirty="0">
              <a:solidFill>
                <a:srgbClr val="0070C0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319" y="3717032"/>
            <a:ext cx="4983005" cy="27904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319" y="165432"/>
            <a:ext cx="4863654" cy="338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3187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63248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3504" y="640080"/>
            <a:ext cx="2462022" cy="5257800"/>
          </a:xfrm>
        </p:spPr>
        <p:txBody>
          <a:bodyPr>
            <a:normAutofit/>
          </a:bodyPr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dirty="0" err="1">
                <a:solidFill>
                  <a:schemeClr val="bg1"/>
                </a:solidFill>
              </a:rPr>
              <a:t>Greatest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achievements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18788" y="640081"/>
            <a:ext cx="4518490" cy="5257800"/>
          </a:xfrm>
        </p:spPr>
        <p:txBody>
          <a:bodyPr anchor="ctr">
            <a:normAutofit lnSpcReduction="10000"/>
          </a:bodyPr>
          <a:lstStyle/>
          <a:p>
            <a:r>
              <a:rPr lang="sk-SK" sz="2400" dirty="0"/>
              <a:t>8x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best</a:t>
            </a:r>
            <a:r>
              <a:rPr lang="sk-SK" sz="2400" dirty="0"/>
              <a:t> </a:t>
            </a:r>
            <a:r>
              <a:rPr lang="sk-SK" sz="2400" dirty="0" err="1"/>
              <a:t>basketball</a:t>
            </a:r>
            <a:r>
              <a:rPr lang="sk-SK" sz="2400" dirty="0"/>
              <a:t> </a:t>
            </a:r>
            <a:r>
              <a:rPr lang="sk-SK" sz="2400" dirty="0" err="1"/>
              <a:t>player</a:t>
            </a:r>
            <a:r>
              <a:rPr lang="sk-SK" sz="2400" dirty="0"/>
              <a:t> in </a:t>
            </a:r>
            <a:r>
              <a:rPr lang="sk-SK" sz="2400" dirty="0" smtClean="0"/>
              <a:t>Slovakia</a:t>
            </a:r>
          </a:p>
          <a:p>
            <a:r>
              <a:rPr lang="sk-SK" sz="2400" dirty="0" smtClean="0"/>
              <a:t> </a:t>
            </a:r>
            <a:r>
              <a:rPr lang="sk-SK" sz="2400" dirty="0"/>
              <a:t>17 </a:t>
            </a:r>
            <a:r>
              <a:rPr lang="sk-SK" sz="2400" dirty="0" err="1"/>
              <a:t>national</a:t>
            </a:r>
            <a:r>
              <a:rPr lang="sk-SK" sz="2400" dirty="0"/>
              <a:t> </a:t>
            </a:r>
            <a:r>
              <a:rPr lang="sk-SK" sz="2400" dirty="0" err="1" smtClean="0"/>
              <a:t>titles</a:t>
            </a:r>
            <a:endParaRPr lang="sk-SK" sz="2400" dirty="0" smtClean="0"/>
          </a:p>
          <a:p>
            <a:r>
              <a:rPr lang="sk-SK" sz="2400" dirty="0" smtClean="0"/>
              <a:t> </a:t>
            </a:r>
            <a:r>
              <a:rPr lang="sk-SK" sz="2400" dirty="0"/>
              <a:t>3 </a:t>
            </a:r>
            <a:r>
              <a:rPr lang="sk-SK" sz="2400" dirty="0" err="1"/>
              <a:t>European</a:t>
            </a:r>
            <a:r>
              <a:rPr lang="sk-SK" sz="2400" dirty="0"/>
              <a:t> </a:t>
            </a:r>
            <a:r>
              <a:rPr lang="sk-SK" sz="2400" dirty="0" err="1"/>
              <a:t>League</a:t>
            </a:r>
            <a:r>
              <a:rPr lang="sk-SK" sz="2400" dirty="0"/>
              <a:t> </a:t>
            </a:r>
            <a:r>
              <a:rPr lang="sk-SK" sz="2400" dirty="0" err="1"/>
              <a:t>titles</a:t>
            </a:r>
            <a:r>
              <a:rPr lang="sk-SK" sz="2400" dirty="0"/>
              <a:t> (SCP Ružomberok 1999,2000, </a:t>
            </a:r>
            <a:r>
              <a:rPr lang="sk-SK" sz="2400" dirty="0" err="1"/>
              <a:t>Gambrinus</a:t>
            </a:r>
            <a:r>
              <a:rPr lang="sk-SK" sz="2400" dirty="0"/>
              <a:t> SIKA Brno 2006) </a:t>
            </a:r>
            <a:endParaRPr lang="sk-SK" sz="2400" dirty="0" smtClean="0"/>
          </a:p>
          <a:p>
            <a:r>
              <a:rPr lang="sk-SK" sz="2400" dirty="0" smtClean="0"/>
              <a:t>2006 </a:t>
            </a:r>
            <a:r>
              <a:rPr lang="sk-SK" sz="2400" dirty="0"/>
              <a:t>- 8th </a:t>
            </a:r>
            <a:r>
              <a:rPr lang="sk-SK" sz="2400" dirty="0" err="1"/>
              <a:t>best</a:t>
            </a:r>
            <a:r>
              <a:rPr lang="sk-SK" sz="2400" dirty="0"/>
              <a:t> </a:t>
            </a:r>
            <a:r>
              <a:rPr lang="sk-SK" sz="2400" dirty="0" err="1"/>
              <a:t>basketball</a:t>
            </a:r>
            <a:r>
              <a:rPr lang="sk-SK" sz="2400" dirty="0"/>
              <a:t> </a:t>
            </a:r>
            <a:r>
              <a:rPr lang="sk-SK" sz="2400" dirty="0" err="1"/>
              <a:t>player</a:t>
            </a:r>
            <a:r>
              <a:rPr lang="sk-SK" sz="2400" dirty="0"/>
              <a:t> in </a:t>
            </a:r>
            <a:r>
              <a:rPr lang="sk-SK" sz="2400" dirty="0" err="1" smtClean="0"/>
              <a:t>Europe</a:t>
            </a:r>
            <a:endParaRPr lang="sk-SK" sz="2400" dirty="0" smtClean="0"/>
          </a:p>
          <a:p>
            <a:r>
              <a:rPr lang="sk-SK" sz="2400" dirty="0" smtClean="0"/>
              <a:t> </a:t>
            </a:r>
            <a:r>
              <a:rPr lang="sk-SK" sz="2400" dirty="0"/>
              <a:t>36 </a:t>
            </a:r>
            <a:r>
              <a:rPr lang="sk-SK" sz="2400" dirty="0" err="1"/>
              <a:t>points</a:t>
            </a:r>
            <a:r>
              <a:rPr lang="sk-SK" sz="2400" dirty="0"/>
              <a:t> - </a:t>
            </a:r>
            <a:r>
              <a:rPr lang="sk-SK" sz="2400" dirty="0" err="1"/>
              <a:t>shooting</a:t>
            </a:r>
            <a:r>
              <a:rPr lang="sk-SK" sz="2400" dirty="0"/>
              <a:t> maximum in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official</a:t>
            </a:r>
            <a:r>
              <a:rPr lang="sk-SK" sz="2400" dirty="0"/>
              <a:t> </a:t>
            </a:r>
            <a:r>
              <a:rPr lang="sk-SK" sz="2400" dirty="0" err="1"/>
              <a:t>national</a:t>
            </a:r>
            <a:r>
              <a:rPr lang="sk-SK" sz="2400" dirty="0"/>
              <a:t> team </a:t>
            </a:r>
            <a:r>
              <a:rPr lang="sk-SK" sz="2400" dirty="0" err="1"/>
              <a:t>qualification</a:t>
            </a:r>
            <a:r>
              <a:rPr lang="sk-SK" sz="2400" dirty="0"/>
              <a:t> </a:t>
            </a:r>
            <a:r>
              <a:rPr lang="sk-SK" sz="2400" dirty="0" err="1"/>
              <a:t>qualification</a:t>
            </a:r>
            <a:r>
              <a:rPr lang="sk-SK" sz="2400" dirty="0"/>
              <a:t> </a:t>
            </a:r>
            <a:r>
              <a:rPr lang="sk-SK" sz="2400" dirty="0" err="1"/>
              <a:t>for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European</a:t>
            </a:r>
            <a:r>
              <a:rPr lang="sk-SK" sz="2400" dirty="0"/>
              <a:t> </a:t>
            </a:r>
            <a:r>
              <a:rPr lang="sk-SK" sz="2400" dirty="0" err="1"/>
              <a:t>Championships</a:t>
            </a:r>
            <a:r>
              <a:rPr lang="sk-SK" sz="2400" dirty="0"/>
              <a:t> 2005, Slovakia - </a:t>
            </a:r>
            <a:r>
              <a:rPr lang="sk-SK" sz="2400" dirty="0" err="1"/>
              <a:t>Latvia</a:t>
            </a:r>
            <a:r>
              <a:rPr lang="sk-SK" sz="2400" dirty="0"/>
              <a:t> </a:t>
            </a:r>
            <a:endParaRPr lang="sk-SK" sz="2400" dirty="0" smtClean="0"/>
          </a:p>
          <a:p>
            <a:r>
              <a:rPr lang="sk-SK" sz="2400" dirty="0" smtClean="0"/>
              <a:t>2003 </a:t>
            </a:r>
            <a:r>
              <a:rPr lang="sk-SK" sz="2400" dirty="0"/>
              <a:t>WNBA - </a:t>
            </a:r>
            <a:r>
              <a:rPr lang="sk-SK" sz="2400" dirty="0" err="1"/>
              <a:t>Washinghton</a:t>
            </a:r>
            <a:r>
              <a:rPr lang="sk-SK" sz="2400" dirty="0"/>
              <a:t> </a:t>
            </a:r>
            <a:r>
              <a:rPr lang="sk-SK" sz="2400" dirty="0" err="1"/>
              <a:t>Mystics</a:t>
            </a:r>
            <a:endParaRPr lang="sk-SK" sz="2100" dirty="0"/>
          </a:p>
        </p:txBody>
      </p:sp>
    </p:spTree>
    <p:extLst>
      <p:ext uri="{BB962C8B-B14F-4D97-AF65-F5344CB8AC3E}">
        <p14:creationId xmlns:p14="http://schemas.microsoft.com/office/powerpoint/2010/main" val="169057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3187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63248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3504" y="640080"/>
            <a:ext cx="2462022" cy="5257800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/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 err="1">
                <a:solidFill>
                  <a:schemeClr val="bg1"/>
                </a:solidFill>
              </a:rPr>
              <a:t>Greatest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achievements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18788" y="640081"/>
            <a:ext cx="4518490" cy="525780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Olympics in </a:t>
            </a:r>
            <a:r>
              <a:rPr lang="en-US" sz="2400" dirty="0" err="1"/>
              <a:t>Syndey</a:t>
            </a:r>
            <a:r>
              <a:rPr lang="en-US" sz="2400" dirty="0"/>
              <a:t> 2000- 7th place with a personal average of 10.7 points per </a:t>
            </a:r>
            <a:r>
              <a:rPr lang="en-US" sz="2400" dirty="0" smtClean="0"/>
              <a:t>match</a:t>
            </a:r>
            <a:endParaRPr lang="sk-SK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best FIBA ​​shooter under 20 in 2000 </a:t>
            </a:r>
            <a:endParaRPr lang="sk-SK" sz="2400" dirty="0"/>
          </a:p>
          <a:p>
            <a:r>
              <a:rPr lang="en-US" sz="2400" dirty="0" smtClean="0"/>
              <a:t>European </a:t>
            </a:r>
            <a:r>
              <a:rPr lang="en-US" sz="2400" dirty="0"/>
              <a:t>Junior Championships Turkey 1999- </a:t>
            </a:r>
            <a:r>
              <a:rPr lang="en-US" sz="2400" b="1" dirty="0"/>
              <a:t>2nd place </a:t>
            </a:r>
            <a:endParaRPr lang="sk-SK" sz="2400" b="1" dirty="0" smtClean="0"/>
          </a:p>
          <a:p>
            <a:r>
              <a:rPr lang="en-US" sz="2400" dirty="0" smtClean="0"/>
              <a:t>World </a:t>
            </a:r>
            <a:r>
              <a:rPr lang="en-US" sz="2400" dirty="0"/>
              <a:t>Cup Brazil 1997- </a:t>
            </a:r>
            <a:r>
              <a:rPr lang="en-US" sz="2400" b="1" dirty="0"/>
              <a:t>3rd </a:t>
            </a:r>
            <a:r>
              <a:rPr lang="en-US" sz="2400" b="1" dirty="0" smtClean="0"/>
              <a:t>place</a:t>
            </a:r>
            <a:endParaRPr lang="sk-SK" sz="2400" b="1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EC </a:t>
            </a:r>
            <a:r>
              <a:rPr lang="en-US" sz="2400" dirty="0" err="1"/>
              <a:t>Žilina</a:t>
            </a:r>
            <a:r>
              <a:rPr lang="en-US" sz="2400" dirty="0"/>
              <a:t> 1996 up to 18 years - 2nd place</a:t>
            </a:r>
            <a:endParaRPr lang="sk-SK" sz="2100" i="1" dirty="0"/>
          </a:p>
        </p:txBody>
      </p:sp>
    </p:spTree>
    <p:extLst>
      <p:ext uri="{BB962C8B-B14F-4D97-AF65-F5344CB8AC3E}">
        <p14:creationId xmlns:p14="http://schemas.microsoft.com/office/powerpoint/2010/main" val="167963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3187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63248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3504" y="640080"/>
            <a:ext cx="2462022" cy="5257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Work in clubs and the number of national titles</a:t>
            </a:r>
            <a:endParaRPr lang="sk-SK" sz="41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18788" y="640081"/>
            <a:ext cx="4518490" cy="5257800"/>
          </a:xfrm>
        </p:spPr>
        <p:txBody>
          <a:bodyPr anchor="ctr">
            <a:normAutofit fontScale="92500" lnSpcReduction="10000"/>
          </a:bodyPr>
          <a:lstStyle/>
          <a:p>
            <a:r>
              <a:rPr lang="sk-SK" sz="2400" dirty="0" err="1"/>
              <a:t>Good</a:t>
            </a:r>
            <a:r>
              <a:rPr lang="sk-SK" sz="2400" dirty="0"/>
              <a:t> </a:t>
            </a:r>
            <a:r>
              <a:rPr lang="sk-SK" sz="2400" dirty="0" err="1"/>
              <a:t>Angels</a:t>
            </a:r>
            <a:r>
              <a:rPr lang="sk-SK" sz="2400" dirty="0"/>
              <a:t> Košice 2014 -2018 5 </a:t>
            </a:r>
            <a:r>
              <a:rPr lang="sk-SK" sz="2400" dirty="0" err="1" smtClean="0"/>
              <a:t>titles</a:t>
            </a:r>
            <a:endParaRPr lang="sk-SK" sz="2400" dirty="0" smtClean="0"/>
          </a:p>
          <a:p>
            <a:r>
              <a:rPr lang="sk-SK" sz="2400" dirty="0" smtClean="0"/>
              <a:t> </a:t>
            </a:r>
            <a:r>
              <a:rPr lang="sk-SK" sz="2400" dirty="0"/>
              <a:t>UMMC </a:t>
            </a:r>
            <a:r>
              <a:rPr lang="sk-SK" sz="2400" dirty="0" err="1"/>
              <a:t>Ekaterinburg</a:t>
            </a:r>
            <a:r>
              <a:rPr lang="sk-SK" sz="2400" dirty="0"/>
              <a:t> 2011 (3 </a:t>
            </a:r>
            <a:r>
              <a:rPr lang="sk-SK" sz="2400" dirty="0" err="1"/>
              <a:t>months</a:t>
            </a:r>
            <a:r>
              <a:rPr lang="sk-SK" sz="2400" dirty="0"/>
              <a:t>) 1titul </a:t>
            </a:r>
            <a:endParaRPr lang="sk-SK" sz="2400" dirty="0" smtClean="0"/>
          </a:p>
          <a:p>
            <a:r>
              <a:rPr lang="sk-SK" sz="2400" dirty="0" err="1" smtClean="0"/>
              <a:t>Good</a:t>
            </a:r>
            <a:r>
              <a:rPr lang="sk-SK" sz="2400" dirty="0" smtClean="0"/>
              <a:t> </a:t>
            </a:r>
            <a:r>
              <a:rPr lang="sk-SK" sz="2400" dirty="0" err="1"/>
              <a:t>Angels</a:t>
            </a:r>
            <a:r>
              <a:rPr lang="sk-SK" sz="2400" dirty="0"/>
              <a:t> Košice 2010-2011 </a:t>
            </a:r>
            <a:r>
              <a:rPr lang="sk-SK" sz="2400" dirty="0" smtClean="0"/>
              <a:t>1titul</a:t>
            </a:r>
          </a:p>
          <a:p>
            <a:r>
              <a:rPr lang="sk-SK" sz="2400" dirty="0" smtClean="0"/>
              <a:t> </a:t>
            </a:r>
            <a:r>
              <a:rPr lang="sk-SK" sz="2400" dirty="0"/>
              <a:t>WNBA </a:t>
            </a:r>
            <a:r>
              <a:rPr lang="sk-SK" sz="2400" dirty="0" err="1"/>
              <a:t>Washimgton</a:t>
            </a:r>
            <a:r>
              <a:rPr lang="sk-SK" sz="2400" dirty="0"/>
              <a:t> </a:t>
            </a:r>
            <a:r>
              <a:rPr lang="sk-SK" sz="2400" dirty="0" err="1"/>
              <a:t>Mystics</a:t>
            </a:r>
            <a:r>
              <a:rPr lang="sk-SK" sz="2400" dirty="0"/>
              <a:t> 2003 </a:t>
            </a:r>
            <a:endParaRPr lang="sk-SK" sz="2400" dirty="0" smtClean="0"/>
          </a:p>
          <a:p>
            <a:endParaRPr lang="sk-SK" sz="2400" dirty="0"/>
          </a:p>
          <a:p>
            <a:r>
              <a:rPr lang="sk-SK" sz="2400" dirty="0" err="1" smtClean="0"/>
              <a:t>Gambrinus</a:t>
            </a:r>
            <a:r>
              <a:rPr lang="sk-SK" sz="2400" dirty="0" smtClean="0"/>
              <a:t> </a:t>
            </a:r>
            <a:r>
              <a:rPr lang="sk-SK" sz="2400" dirty="0"/>
              <a:t>SIKA Brno 2002-2010 7 </a:t>
            </a:r>
            <a:r>
              <a:rPr lang="sk-SK" sz="2400" dirty="0" err="1" smtClean="0"/>
              <a:t>titles</a:t>
            </a:r>
            <a:endParaRPr lang="sk-SK" sz="2400" dirty="0" smtClean="0"/>
          </a:p>
          <a:p>
            <a:r>
              <a:rPr lang="sk-SK" sz="2400" dirty="0" smtClean="0"/>
              <a:t> </a:t>
            </a:r>
            <a:r>
              <a:rPr lang="sk-SK" sz="2400" dirty="0"/>
              <a:t>GYSEV </a:t>
            </a:r>
            <a:r>
              <a:rPr lang="sk-SK" sz="2400" dirty="0" err="1"/>
              <a:t>Ringa</a:t>
            </a:r>
            <a:r>
              <a:rPr lang="sk-SK" sz="2400" dirty="0"/>
              <a:t> </a:t>
            </a:r>
            <a:r>
              <a:rPr lang="sk-SK" sz="2400" dirty="0" err="1"/>
              <a:t>Sopron</a:t>
            </a:r>
            <a:r>
              <a:rPr lang="sk-SK" sz="2400" dirty="0"/>
              <a:t> 2000-2002 </a:t>
            </a:r>
            <a:r>
              <a:rPr lang="sk-SK" sz="2400" dirty="0" smtClean="0"/>
              <a:t>1titul</a:t>
            </a:r>
          </a:p>
          <a:p>
            <a:r>
              <a:rPr lang="sk-SK" sz="2400" dirty="0" smtClean="0"/>
              <a:t> </a:t>
            </a:r>
            <a:r>
              <a:rPr lang="sk-SK" sz="2400" dirty="0"/>
              <a:t>SCP Ružomberok 1998 -2000 2 </a:t>
            </a:r>
            <a:r>
              <a:rPr lang="sk-SK" sz="2400" dirty="0" err="1"/>
              <a:t>titles</a:t>
            </a:r>
            <a:r>
              <a:rPr lang="sk-SK" sz="2400" dirty="0"/>
              <a:t> </a:t>
            </a:r>
            <a:endParaRPr lang="sk-SK" sz="2400" dirty="0" smtClean="0"/>
          </a:p>
          <a:p>
            <a:r>
              <a:rPr lang="sk-SK" sz="2400" dirty="0" smtClean="0"/>
              <a:t>Delta </a:t>
            </a:r>
            <a:r>
              <a:rPr lang="sk-SK" sz="2400" dirty="0"/>
              <a:t>Košice 1996-1998</a:t>
            </a:r>
            <a:endParaRPr lang="sk-SK" sz="2100" dirty="0"/>
          </a:p>
        </p:txBody>
      </p:sp>
    </p:spTree>
    <p:extLst>
      <p:ext uri="{BB962C8B-B14F-4D97-AF65-F5344CB8AC3E}">
        <p14:creationId xmlns:p14="http://schemas.microsoft.com/office/powerpoint/2010/main" val="2817687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9144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E2C9C7D-C767-4421-BB98-EEBB0CCA9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120676"/>
            <a:ext cx="7336474" cy="23227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sk-SK" dirty="0" err="1">
                <a:solidFill>
                  <a:schemeClr val="bg1"/>
                </a:solidFill>
              </a:rPr>
              <a:t>Thanks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for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paying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attention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4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Víťaz je v každom z nás ,ISBN :978-82-8180-179-2 ,TAKTIK vydavateľstvo , </a:t>
            </a:r>
            <a:r>
              <a:rPr lang="sk-SK" dirty="0" err="1"/>
              <a:t>s.r.o</a:t>
            </a:r>
            <a:r>
              <a:rPr lang="sk-SK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>
                <a:hlinkClick r:id="rId2"/>
              </a:rPr>
              <a:t>https://hkkosice.sk/fanusik/rozhovory/zuzana-zirkova-2/</a:t>
            </a:r>
            <a:r>
              <a:rPr lang="sk-SK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>
                <a:hlinkClick r:id="rId3"/>
              </a:rPr>
              <a:t>https://sk.wikipedia.org/wiki/Zuzana_%C5%BDirkov%C3%A1</a:t>
            </a:r>
            <a:r>
              <a:rPr lang="sk-SK" dirty="0"/>
              <a:t>3.10.2021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36386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471</Words>
  <Application>Microsoft Office PowerPoint</Application>
  <PresentationFormat>Prezentácia na obrazovke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Women in Sport</vt:lpstr>
      <vt:lpstr>Curriculum vitae</vt:lpstr>
      <vt:lpstr>Player career</vt:lpstr>
      <vt:lpstr> Coaching career</vt:lpstr>
      <vt:lpstr> Greatest achievements</vt:lpstr>
      <vt:lpstr> Greatest achievements </vt:lpstr>
      <vt:lpstr>Work in clubs and the number of national titles</vt:lpstr>
      <vt:lpstr>  Thanks for paying attention</vt:lpstr>
      <vt:lpstr>Zdroje 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Zuzana Žirková</dc:title>
  <dc:creator>Martina Plachetkova</dc:creator>
  <cp:lastModifiedBy>Buckova</cp:lastModifiedBy>
  <cp:revision>56</cp:revision>
  <dcterms:created xsi:type="dcterms:W3CDTF">2021-12-30T09:57:06Z</dcterms:created>
  <dcterms:modified xsi:type="dcterms:W3CDTF">2022-05-26T20:42:22Z</dcterms:modified>
</cp:coreProperties>
</file>