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E83D4E-3D5D-48A4-96DD-A56863A02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0735B82-8808-4CB6-92AD-7CB60555A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0BBA24-A989-4BD8-BAAB-A8E7245E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E3BFF9-A661-4B5A-A595-417A201A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68A95A-ECAE-474A-9B9D-5982D523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81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7C02F3-3BB9-4861-8A43-BC830BC3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07514A-7907-4B4F-94B7-587A68843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EB3B89-EAE0-4E05-9AE0-CA216BC1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71B3E0-F2C2-4170-8836-ABFA0611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5D7915-9A11-40E1-88F7-E8C6059F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1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CF1CBE4-4430-4EA4-84C1-C19F59155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099F83-066F-49C1-B330-EE5F5AF12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B75E7F-B5C0-4040-A748-80E31516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1B44EB-8006-4C27-96C4-468206B4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4E72AD-FEB4-4A7B-A7E2-DA1BA883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73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296290-4A8A-4256-B059-D70D472C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B83914-D846-4690-94A3-EF10BF800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4BB56C-CE0B-45B9-B2A5-2BFF5F3C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1FAC69-9428-4DA8-B2E3-6372C923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869233-2BFE-4390-AA16-11AF424E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2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A57AB8-384D-42E8-977C-249496CE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C9D984-BC00-4AD8-8093-1AC40C4D3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3FA0C7-4C62-4297-BA55-333286DC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D3F14B-0D2B-4123-9F1E-048C71C4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5542A4-EFBF-45F8-A40F-5533AAC7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89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28E623-187C-4CD5-90AF-36A28C91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58F030-FDF5-4EF8-8E78-3F56A0938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E55965F-0396-46E2-9869-DB72FBE29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DD80F48-71DF-40AB-BB4F-C04F89F6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E6D5F5-EE33-455C-A0F7-D82F02CC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618DA6-6D88-4064-9187-955457DE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26D985-C9C9-4F5C-8DA1-BE375FB8D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9E5FE2-66C4-4DBA-AC24-2E7A5B6BC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F9255E5-0237-4294-A17F-1B060A0A4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AD4F5D6-D93A-4FE0-9A9F-4622EFA10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7BF3A6F-3568-4FF1-A1CB-FB46D641C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67C8549-60C2-4B4D-B105-D4D27EF0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1B5A01-4364-43B6-9E96-7010D767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80A9213-E8B5-42CC-880C-037FB035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11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7DFF3D-5529-495A-BF6E-CD34873A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0F00E4E-39C5-4197-AFFF-CC561B43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0D039AD-7345-4473-81A1-10E67C84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03DDE6B-905D-467F-8FA9-54667858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3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8B8CCAE-189C-4ECE-A2B6-2E24DBDC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2F7D3FC-9E1E-422D-B199-056DEBEE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74DA909-86C4-4035-BE34-856161CE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70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DE5998-F9DB-479A-B13B-AD81392E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DD3508-1820-4AE0-98A3-0A8A6DDAF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2514963-8558-4B1C-BD7B-26CEB316B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97F84F-DFE7-45C2-A018-27F357D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9F497C3-3326-4A28-8C07-07DD21A9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C0A2D0-8086-4DF6-9F61-8463A93F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1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3978DA-4DBA-4988-9406-B0D67675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41EAD04-8F1B-47BC-9873-B67D46037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1F1E296-A442-4D43-B8BE-4249CE252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E6AD9F5-5A6F-4B0F-B1FD-F17FC630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604102-E734-4B32-8F3B-EF08B2CE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36602DB-4B6F-45E5-9F02-1E916986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6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7450183-DEE3-4CEE-9FDB-8B8242F3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EE953E-DF24-475F-885B-47DFDC4BC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D8A5EF-F4D2-4D88-8FDE-F9860CBCC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1FD0-54C9-4F98-9776-358830758DC5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8BAD8A-17EB-41D4-BB20-843911189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1E72F7-E2F7-4696-8AF5-6C8C99840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2B2F-7E4B-4981-999B-9CD97B8E7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0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1F2AF7-C446-42B5-AC7B-1A9707537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Archery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7D59989-05F5-4FCF-9EBF-AD7668330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3561995-A514-4ED7-AE2D-078CE3032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908" y="3657600"/>
            <a:ext cx="326218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7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ECCF6A-CF1C-4FD5-8C23-51AB2236C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F1499442-655F-4CBB-9E9C-5E588C3A2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82" y="840258"/>
            <a:ext cx="6496649" cy="5028729"/>
          </a:xfrm>
        </p:spPr>
      </p:pic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773CD6-A0CC-4766-86FB-5CD02B8D6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Archery is given great importance in the "Mounted Steppe Culture", which emerged in the Altay and </a:t>
            </a:r>
            <a:r>
              <a:rPr lang="en-US" dirty="0" err="1"/>
              <a:t>Tanrı</a:t>
            </a:r>
            <a:r>
              <a:rPr lang="en-US" dirty="0"/>
              <a:t> Mountains and its surroundings since about 5000 BC and then dominated Central Asia completely.</a:t>
            </a:r>
            <a:br>
              <a:rPr lang="tr-TR" dirty="0"/>
            </a:br>
            <a:br>
              <a:rPr lang="tr-TR" dirty="0"/>
            </a:br>
            <a:r>
              <a:rPr lang="en-US" dirty="0"/>
              <a:t>Arrow and bow take place with symbolic meanings in the O</a:t>
            </a:r>
            <a:r>
              <a:rPr lang="tr-TR" dirty="0"/>
              <a:t>ğ</a:t>
            </a:r>
            <a:r>
              <a:rPr lang="en-US" dirty="0" err="1"/>
              <a:t>uz</a:t>
            </a:r>
            <a:r>
              <a:rPr lang="en-US" dirty="0"/>
              <a:t> K</a:t>
            </a:r>
            <a:r>
              <a:rPr lang="tr-TR" dirty="0"/>
              <a:t>ağa</a:t>
            </a:r>
            <a:r>
              <a:rPr lang="en-US" dirty="0"/>
              <a:t>n </a:t>
            </a:r>
            <a:r>
              <a:rPr lang="tr-TR" dirty="0"/>
              <a:t>Destanı</a:t>
            </a:r>
            <a:r>
              <a:rPr lang="en-US" dirty="0"/>
              <a:t>, one of the Turkish epics.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476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CE1424-FEB2-468B-A453-B55A68E7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FA50C0D-3FD7-4983-8FA1-83FDFA3046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1EE59B-B19D-484A-9D4D-1D7448F385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Archery has had a wide importance in the history of Turkish culture.</a:t>
            </a:r>
            <a:b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</a:br>
            <a:b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Apart from combating, hunting and sports, archery has also become important in the social field.</a:t>
            </a:r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330850C-38A1-4B8A-B816-62D0169E0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CD0783-1323-49DA-84F7-708FFCA5E3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 example, various sports archery competitions took place in social life during military holidays, religious ceremonies.</a:t>
            </a:r>
            <a:br>
              <a:rPr lang="tr-TR" dirty="0"/>
            </a:br>
            <a:br>
              <a:rPr lang="tr-TR" dirty="0"/>
            </a:br>
            <a:r>
              <a:rPr lang="tr-TR" dirty="0" err="1"/>
              <a:t>Anna</a:t>
            </a:r>
            <a:r>
              <a:rPr lang="tr-TR" dirty="0"/>
              <a:t> </a:t>
            </a:r>
            <a:r>
              <a:rPr lang="tr-TR" dirty="0" err="1"/>
              <a:t>Komnini</a:t>
            </a:r>
            <a:r>
              <a:rPr lang="tr-TR" dirty="0"/>
              <a:t>;</a:t>
            </a:r>
            <a:br>
              <a:rPr lang="tr-TR" dirty="0"/>
            </a:br>
            <a:r>
              <a:rPr lang="tr-TR" dirty="0"/>
              <a:t>«</a:t>
            </a:r>
            <a:r>
              <a:rPr lang="en-US" dirty="0"/>
              <a:t>"If a Turk has started to chase, he rights his enemy by shooting arrows. If he is chased, he will prevail thanks to his arrows. The arrow he throws will fly into a horse or a horse. If the arrow is stretched with a very strong hand, it pierces the body.</a:t>
            </a:r>
            <a:r>
              <a:rPr lang="tr-TR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2339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80FA89-5C16-46F5-821C-6CED8FE25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Turkish history, arrows were used not only as tools of war, but also in symbolic meanings.</a:t>
            </a:r>
            <a:endParaRPr lang="tr-TR" dirty="0"/>
          </a:p>
        </p:txBody>
      </p:sp>
      <p:pic>
        <p:nvPicPr>
          <p:cNvPr id="6" name="Resim Yer Tutucusu 5">
            <a:extLst>
              <a:ext uri="{FF2B5EF4-FFF2-40B4-BE49-F238E27FC236}">
                <a16:creationId xmlns:a16="http://schemas.microsoft.com/office/drawing/2014/main" id="{30A4CB8C-B803-4AD2-9257-CECB0BE66D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7" b="17687"/>
          <a:stretch>
            <a:fillRect/>
          </a:stretch>
        </p:blipFill>
        <p:spPr/>
      </p:pic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E34532D-8E05-401E-9C27-F7234DCE4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and of course, there are many important archers in the history of Turkish archery. One of them is </a:t>
            </a:r>
            <a:r>
              <a:rPr lang="en-US" dirty="0" err="1"/>
              <a:t>Tozkoparan</a:t>
            </a:r>
            <a:r>
              <a:rPr lang="en-US" dirty="0"/>
              <a:t> İskender.</a:t>
            </a:r>
            <a:br>
              <a:rPr lang="tr-TR" dirty="0"/>
            </a:br>
            <a:br>
              <a:rPr lang="tr-TR" dirty="0"/>
            </a:br>
            <a:r>
              <a:rPr lang="en-US" dirty="0" err="1"/>
              <a:t>Tozkoparan</a:t>
            </a:r>
            <a:r>
              <a:rPr lang="en-US" dirty="0"/>
              <a:t> Iskender is one of the greatest archers in Turkish archery history.</a:t>
            </a:r>
            <a:br>
              <a:rPr lang="tr-TR" dirty="0"/>
            </a:br>
            <a:br>
              <a:rPr lang="tr-TR" dirty="0"/>
            </a:br>
            <a:r>
              <a:rPr lang="en-US" dirty="0"/>
              <a:t>He broke 10 separate records in various provinces of the Ottoman Empire, after which these records could not be exceeded. </a:t>
            </a:r>
            <a:r>
              <a:rPr lang="en-US" dirty="0" err="1"/>
              <a:t>Tozkoparan</a:t>
            </a:r>
            <a:r>
              <a:rPr lang="en-US" dirty="0"/>
              <a:t> İskender broke his longest record with 1281.5 excursions in </a:t>
            </a:r>
            <a:r>
              <a:rPr lang="en-US" dirty="0" err="1"/>
              <a:t>Akrurı</a:t>
            </a:r>
            <a:r>
              <a:rPr lang="en-US" dirty="0"/>
              <a:t> Range, which is set in the sunrise. This distance of 846 (or 848) meters is a world record.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26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299</Words>
  <Application>Microsoft Office PowerPoint</Application>
  <PresentationFormat>Geniş ekran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Turkish Archery</vt:lpstr>
      <vt:lpstr>PowerPoint Sunusu</vt:lpstr>
      <vt:lpstr>PowerPoint Sunusu</vt:lpstr>
      <vt:lpstr>In Turkish history, arrows were used not only as tools of war, but also in symbolic meanings.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Archery</dc:title>
  <dc:creator>Ela</dc:creator>
  <cp:lastModifiedBy>Ela</cp:lastModifiedBy>
  <cp:revision>4</cp:revision>
  <dcterms:created xsi:type="dcterms:W3CDTF">2021-04-05T15:59:34Z</dcterms:created>
  <dcterms:modified xsi:type="dcterms:W3CDTF">2021-04-05T16:35:43Z</dcterms:modified>
</cp:coreProperties>
</file>