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872DA-801E-49B6-B53C-1DACC0014484}" type="doc">
      <dgm:prSet loTypeId="urn:microsoft.com/office/officeart/2005/8/layout/vList2" loCatId="list" qsTypeId="urn:microsoft.com/office/officeart/2005/8/quickstyle/simple4" qsCatId="simple" csTypeId="urn:microsoft.com/office/officeart/2005/8/colors/accent2_4" csCatId="accent2"/>
      <dgm:spPr/>
      <dgm:t>
        <a:bodyPr/>
        <a:lstStyle/>
        <a:p>
          <a:endParaRPr lang="tr-TR"/>
        </a:p>
      </dgm:t>
    </dgm:pt>
    <dgm:pt modelId="{86307042-A413-40D5-82AA-F611B7CA5495}">
      <dgm:prSet/>
      <dgm:spPr/>
      <dgm:t>
        <a:bodyPr/>
        <a:lstStyle/>
        <a:p>
          <a:pPr algn="ctr"/>
          <a:r>
            <a:rPr lang="tr-TR" dirty="0"/>
            <a:t>INTERWIEWING WITH A SPORTSWOMAN</a:t>
          </a:r>
        </a:p>
      </dgm:t>
    </dgm:pt>
    <dgm:pt modelId="{7A7D58DE-8FFD-4984-BCF4-489664A32B7F}" type="parTrans" cxnId="{AF0F4956-F12B-4380-93DA-F1C64CCBEBE3}">
      <dgm:prSet/>
      <dgm:spPr/>
      <dgm:t>
        <a:bodyPr/>
        <a:lstStyle/>
        <a:p>
          <a:endParaRPr lang="tr-TR"/>
        </a:p>
      </dgm:t>
    </dgm:pt>
    <dgm:pt modelId="{CCDC7069-4B75-470C-8790-9F3EF23D2E40}" type="sibTrans" cxnId="{AF0F4956-F12B-4380-93DA-F1C64CCBEBE3}">
      <dgm:prSet/>
      <dgm:spPr/>
      <dgm:t>
        <a:bodyPr/>
        <a:lstStyle/>
        <a:p>
          <a:endParaRPr lang="tr-TR"/>
        </a:p>
      </dgm:t>
    </dgm:pt>
    <dgm:pt modelId="{57DC19B6-B69F-40B5-BC12-B152D947353F}" type="pres">
      <dgm:prSet presAssocID="{F8B872DA-801E-49B6-B53C-1DACC0014484}" presName="linear" presStyleCnt="0">
        <dgm:presLayoutVars>
          <dgm:animLvl val="lvl"/>
          <dgm:resizeHandles val="exact"/>
        </dgm:presLayoutVars>
      </dgm:prSet>
      <dgm:spPr/>
      <dgm:t>
        <a:bodyPr/>
        <a:lstStyle/>
        <a:p>
          <a:endParaRPr lang="tr-TR"/>
        </a:p>
      </dgm:t>
    </dgm:pt>
    <dgm:pt modelId="{A3CDEB82-891D-47A9-A507-10C9B25BCE81}" type="pres">
      <dgm:prSet presAssocID="{86307042-A413-40D5-82AA-F611B7CA5495}" presName="parentText" presStyleLbl="node1" presStyleIdx="0" presStyleCnt="1" custLinFactNeighborX="-1703" custLinFactNeighborY="-25370">
        <dgm:presLayoutVars>
          <dgm:chMax val="0"/>
          <dgm:bulletEnabled val="1"/>
        </dgm:presLayoutVars>
      </dgm:prSet>
      <dgm:spPr/>
      <dgm:t>
        <a:bodyPr/>
        <a:lstStyle/>
        <a:p>
          <a:endParaRPr lang="tr-TR"/>
        </a:p>
      </dgm:t>
    </dgm:pt>
  </dgm:ptLst>
  <dgm:cxnLst>
    <dgm:cxn modelId="{9CC8796D-FEF9-44B3-9808-AAA3BF7A6124}" type="presOf" srcId="{F8B872DA-801E-49B6-B53C-1DACC0014484}" destId="{57DC19B6-B69F-40B5-BC12-B152D947353F}" srcOrd="0" destOrd="0" presId="urn:microsoft.com/office/officeart/2005/8/layout/vList2"/>
    <dgm:cxn modelId="{AF0F4956-F12B-4380-93DA-F1C64CCBEBE3}" srcId="{F8B872DA-801E-49B6-B53C-1DACC0014484}" destId="{86307042-A413-40D5-82AA-F611B7CA5495}" srcOrd="0" destOrd="0" parTransId="{7A7D58DE-8FFD-4984-BCF4-489664A32B7F}" sibTransId="{CCDC7069-4B75-470C-8790-9F3EF23D2E40}"/>
    <dgm:cxn modelId="{EBEE7CE0-26CD-459A-BB30-A91716F59D71}" type="presOf" srcId="{86307042-A413-40D5-82AA-F611B7CA5495}" destId="{A3CDEB82-891D-47A9-A507-10C9B25BCE81}" srcOrd="0" destOrd="0" presId="urn:microsoft.com/office/officeart/2005/8/layout/vList2"/>
    <dgm:cxn modelId="{FA20F93B-0F64-446F-849B-684DC3487D99}" type="presParOf" srcId="{57DC19B6-B69F-40B5-BC12-B152D947353F}" destId="{A3CDEB82-891D-47A9-A507-10C9B25BCE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DEB82-891D-47A9-A507-10C9B25BCE81}">
      <dsp:nvSpPr>
        <dsp:cNvPr id="0" name=""/>
        <dsp:cNvSpPr/>
      </dsp:nvSpPr>
      <dsp:spPr>
        <a:xfrm>
          <a:off x="0" y="0"/>
          <a:ext cx="8135011" cy="1829880"/>
        </a:xfrm>
        <a:prstGeom prst="roundRect">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tr-TR" sz="4600" kern="1200" dirty="0"/>
            <a:t>INTERWIEWING WITH A SPORTSWOMAN</a:t>
          </a:r>
        </a:p>
      </dsp:txBody>
      <dsp:txXfrm>
        <a:off x="89327" y="89327"/>
        <a:ext cx="7956357" cy="1651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69271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178150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94D879-5F6F-45B7-887A-7BF47CF28979}"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793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73454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94D879-5F6F-45B7-887A-7BF47CF28979}"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932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243299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89649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40046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126442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4824B2D-B793-4DAF-BB41-17777C6AE4D0}" type="datetimeFigureOut">
              <a:rPr lang="tr-TR" smtClean="0"/>
              <a:t>24.01.2022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61857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293604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4824B2D-B793-4DAF-BB41-17777C6AE4D0}" type="datetimeFigureOut">
              <a:rPr lang="tr-TR" smtClean="0"/>
              <a:t>24.01.2022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05620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4824B2D-B793-4DAF-BB41-17777C6AE4D0}" type="datetimeFigureOut">
              <a:rPr lang="tr-TR" smtClean="0"/>
              <a:t>24.01.2022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425269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24B2D-B793-4DAF-BB41-17777C6AE4D0}" type="datetimeFigureOut">
              <a:rPr lang="tr-TR" smtClean="0"/>
              <a:t>24.01.2022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399399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6612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4824B2D-B793-4DAF-BB41-17777C6AE4D0}" type="datetimeFigureOut">
              <a:rPr lang="tr-TR" smtClean="0"/>
              <a:t>24.01.2022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94D879-5F6F-45B7-887A-7BF47CF28979}" type="slidenum">
              <a:rPr lang="tr-TR" smtClean="0"/>
              <a:t>‹#›</a:t>
            </a:fld>
            <a:endParaRPr lang="tr-TR"/>
          </a:p>
        </p:txBody>
      </p:sp>
    </p:spTree>
    <p:extLst>
      <p:ext uri="{BB962C8B-B14F-4D97-AF65-F5344CB8AC3E}">
        <p14:creationId xmlns:p14="http://schemas.microsoft.com/office/powerpoint/2010/main" val="215283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4824B2D-B793-4DAF-BB41-17777C6AE4D0}" type="datetimeFigureOut">
              <a:rPr lang="tr-TR" smtClean="0"/>
              <a:t>24.01.2022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94D879-5F6F-45B7-887A-7BF47CF28979}" type="slidenum">
              <a:rPr lang="tr-TR" smtClean="0"/>
              <a:t>‹#›</a:t>
            </a:fld>
            <a:endParaRPr lang="tr-TR"/>
          </a:p>
        </p:txBody>
      </p:sp>
    </p:spTree>
    <p:extLst>
      <p:ext uri="{BB962C8B-B14F-4D97-AF65-F5344CB8AC3E}">
        <p14:creationId xmlns:p14="http://schemas.microsoft.com/office/powerpoint/2010/main" val="40459450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D038AAE0-489E-45C0-84EE-A8FD2F1BE2F4}"/>
              </a:ext>
            </a:extLst>
          </p:cNvPr>
          <p:cNvGraphicFramePr/>
          <p:nvPr>
            <p:extLst>
              <p:ext uri="{D42A27DB-BD31-4B8C-83A1-F6EECF244321}">
                <p14:modId xmlns:p14="http://schemas.microsoft.com/office/powerpoint/2010/main" val="1263821290"/>
              </p:ext>
            </p:extLst>
          </p:nvPr>
        </p:nvGraphicFramePr>
        <p:xfrm>
          <a:off x="2207474" y="1910919"/>
          <a:ext cx="8135011" cy="1853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13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2279A3-E120-4B37-8675-8E535484B4A2}"/>
              </a:ext>
            </a:extLst>
          </p:cNvPr>
          <p:cNvSpPr>
            <a:spLocks noGrp="1"/>
          </p:cNvSpPr>
          <p:nvPr>
            <p:ph type="title"/>
          </p:nvPr>
        </p:nvSpPr>
        <p:spPr/>
        <p:txBody>
          <a:bodyPr/>
          <a:lstStyle/>
          <a:p>
            <a:r>
              <a:rPr lang="en-US" dirty="0"/>
              <a:t>Do you feel that you are equal with male athletes?</a:t>
            </a:r>
            <a:endParaRPr lang="tr-TR" dirty="0"/>
          </a:p>
        </p:txBody>
      </p:sp>
      <p:sp>
        <p:nvSpPr>
          <p:cNvPr id="3" name="İçerik Yer Tutucusu 2">
            <a:extLst>
              <a:ext uri="{FF2B5EF4-FFF2-40B4-BE49-F238E27FC236}">
                <a16:creationId xmlns:a16="http://schemas.microsoft.com/office/drawing/2014/main" id="{4A7D97EC-55E1-4821-9E13-50286611865C}"/>
              </a:ext>
            </a:extLst>
          </p:cNvPr>
          <p:cNvSpPr>
            <a:spLocks noGrp="1"/>
          </p:cNvSpPr>
          <p:nvPr>
            <p:ph idx="1"/>
          </p:nvPr>
        </p:nvSpPr>
        <p:spPr>
          <a:xfrm>
            <a:off x="2589212" y="2133600"/>
            <a:ext cx="4208752" cy="3777622"/>
          </a:xfrm>
        </p:spPr>
        <p:txBody>
          <a:bodyPr/>
          <a:lstStyle/>
          <a:p>
            <a:pPr algn="just"/>
            <a:r>
              <a:rPr lang="en-US" dirty="0"/>
              <a:t>I think yes, women have equal rights and even more at the </a:t>
            </a:r>
            <a:r>
              <a:rPr lang="en-US" dirty="0" smtClean="0"/>
              <a:t>forefront</a:t>
            </a:r>
            <a:r>
              <a:rPr lang="tr-TR" dirty="0"/>
              <a:t> </a:t>
            </a:r>
            <a:r>
              <a:rPr lang="en-US" dirty="0" smtClean="0"/>
              <a:t>than me</a:t>
            </a:r>
            <a:r>
              <a:rPr lang="tr-TR" dirty="0" smtClean="0"/>
              <a:t> in </a:t>
            </a:r>
            <a:r>
              <a:rPr lang="tr-TR" dirty="0" err="1" smtClean="0"/>
              <a:t>terms</a:t>
            </a:r>
            <a:r>
              <a:rPr lang="tr-TR" dirty="0" smtClean="0"/>
              <a:t> of </a:t>
            </a:r>
            <a:r>
              <a:rPr lang="tr-TR" dirty="0" err="1" smtClean="0"/>
              <a:t>volleyball</a:t>
            </a:r>
            <a:r>
              <a:rPr lang="tr-TR" dirty="0" smtClean="0"/>
              <a:t>.</a:t>
            </a:r>
            <a:r>
              <a:rPr lang="en-US" dirty="0" smtClean="0"/>
              <a:t> </a:t>
            </a:r>
            <a:r>
              <a:rPr lang="tr-TR" dirty="0" err="1" smtClean="0"/>
              <a:t>They</a:t>
            </a:r>
            <a:r>
              <a:rPr lang="tr-TR" dirty="0" smtClean="0"/>
              <a:t> </a:t>
            </a:r>
            <a:r>
              <a:rPr lang="tr-TR" dirty="0" err="1" smtClean="0"/>
              <a:t>have</a:t>
            </a:r>
            <a:r>
              <a:rPr lang="tr-TR" dirty="0" smtClean="0"/>
              <a:t> </a:t>
            </a:r>
            <a:r>
              <a:rPr lang="en-US" dirty="0" smtClean="0"/>
              <a:t>been </a:t>
            </a:r>
            <a:r>
              <a:rPr lang="en-US" dirty="0"/>
              <a:t>much more successful and </a:t>
            </a:r>
            <a:r>
              <a:rPr lang="en-US" dirty="0" smtClean="0"/>
              <a:t>ha</a:t>
            </a:r>
            <a:r>
              <a:rPr lang="tr-TR" dirty="0" smtClean="0"/>
              <a:t>ve </a:t>
            </a:r>
            <a:r>
              <a:rPr lang="en-US" dirty="0" smtClean="0"/>
              <a:t>achieved </a:t>
            </a:r>
            <a:r>
              <a:rPr lang="en-US" dirty="0"/>
              <a:t>more success internationally.</a:t>
            </a:r>
            <a:endParaRPr lang="tr-TR" dirty="0"/>
          </a:p>
        </p:txBody>
      </p:sp>
      <p:pic>
        <p:nvPicPr>
          <p:cNvPr id="8194" name="Picture 2" descr="MERVE NEZİR - Profesyonel sporcu - Karayolları Spor Kulübü | Link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48" y="2043640"/>
            <a:ext cx="3867582" cy="386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7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99E3CF-879C-4C15-97B4-EBC64B203637}"/>
              </a:ext>
            </a:extLst>
          </p:cNvPr>
          <p:cNvSpPr>
            <a:spLocks noGrp="1"/>
          </p:cNvSpPr>
          <p:nvPr>
            <p:ph type="title"/>
          </p:nvPr>
        </p:nvSpPr>
        <p:spPr/>
        <p:txBody>
          <a:bodyPr>
            <a:normAutofit/>
          </a:bodyPr>
          <a:lstStyle/>
          <a:p>
            <a:r>
              <a:rPr lang="en-US" dirty="0"/>
              <a:t>Do you feel that if you become a mother, would you need to quit sports?</a:t>
            </a:r>
            <a:endParaRPr lang="tr-TR" dirty="0"/>
          </a:p>
        </p:txBody>
      </p:sp>
      <p:sp>
        <p:nvSpPr>
          <p:cNvPr id="3" name="İçerik Yer Tutucusu 2">
            <a:extLst>
              <a:ext uri="{FF2B5EF4-FFF2-40B4-BE49-F238E27FC236}">
                <a16:creationId xmlns:a16="http://schemas.microsoft.com/office/drawing/2014/main" id="{4E20EF1E-8DFC-4A16-9ED8-17C7FACCDA22}"/>
              </a:ext>
            </a:extLst>
          </p:cNvPr>
          <p:cNvSpPr>
            <a:spLocks noGrp="1"/>
          </p:cNvSpPr>
          <p:nvPr>
            <p:ph idx="1"/>
          </p:nvPr>
        </p:nvSpPr>
        <p:spPr>
          <a:xfrm>
            <a:off x="6816436" y="2133600"/>
            <a:ext cx="4688176" cy="3777622"/>
          </a:xfrm>
        </p:spPr>
        <p:txBody>
          <a:bodyPr/>
          <a:lstStyle/>
          <a:p>
            <a:r>
              <a:rPr lang="en-US" dirty="0"/>
              <a:t>No. In fact, there are many examples of this. For example, there is an athlete named </a:t>
            </a:r>
            <a:r>
              <a:rPr lang="en-US" dirty="0" err="1"/>
              <a:t>Naz</a:t>
            </a:r>
            <a:r>
              <a:rPr lang="en-US" dirty="0"/>
              <a:t> </a:t>
            </a:r>
            <a:r>
              <a:rPr lang="en-US" dirty="0" err="1"/>
              <a:t>Aydemir</a:t>
            </a:r>
            <a:r>
              <a:rPr lang="en-US" dirty="0"/>
              <a:t> </a:t>
            </a:r>
            <a:r>
              <a:rPr lang="en-US" dirty="0" err="1"/>
              <a:t>Akyol</a:t>
            </a:r>
            <a:r>
              <a:rPr lang="en-US" dirty="0"/>
              <a:t> in the women's volleyball team. For example, she is an athlete who has played on qualified teams for many years. She had a child two seasons ago, she didn't play for a season. She returned the other season. So it all depends on the athlete's desire.</a:t>
            </a:r>
            <a:endParaRPr lang="tr-TR" dirty="0"/>
          </a:p>
        </p:txBody>
      </p:sp>
      <p:pic>
        <p:nvPicPr>
          <p:cNvPr id="9218" name="Picture 2" descr="Naz Aydemir Akyol milli takıma veda etti | NTVSpo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69" y="2133600"/>
            <a:ext cx="5203588" cy="346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D883F-FF82-498B-B3B8-B936D398042F}"/>
              </a:ext>
            </a:extLst>
          </p:cNvPr>
          <p:cNvSpPr>
            <a:spLocks noGrp="1"/>
          </p:cNvSpPr>
          <p:nvPr>
            <p:ph type="title"/>
          </p:nvPr>
        </p:nvSpPr>
        <p:spPr>
          <a:xfrm>
            <a:off x="2592925" y="624109"/>
            <a:ext cx="8911687" cy="1444387"/>
          </a:xfrm>
        </p:spPr>
        <p:txBody>
          <a:bodyPr>
            <a:normAutofit fontScale="90000"/>
          </a:bodyPr>
          <a:lstStyle/>
          <a:p>
            <a:r>
              <a:rPr lang="tr-TR" dirty="0" smtClean="0"/>
              <a:t>D</a:t>
            </a:r>
            <a:r>
              <a:rPr lang="en-US" dirty="0" smtClean="0"/>
              <a:t>o </a:t>
            </a:r>
            <a:r>
              <a:rPr lang="en-US" dirty="0"/>
              <a:t>you think that the young girls are given enough opportunities to improve themselves?</a:t>
            </a:r>
            <a:endParaRPr lang="tr-TR" dirty="0"/>
          </a:p>
        </p:txBody>
      </p:sp>
      <p:sp>
        <p:nvSpPr>
          <p:cNvPr id="3" name="İçerik Yer Tutucusu 2">
            <a:extLst>
              <a:ext uri="{FF2B5EF4-FFF2-40B4-BE49-F238E27FC236}">
                <a16:creationId xmlns:a16="http://schemas.microsoft.com/office/drawing/2014/main" id="{63F5CEB8-7A5C-43A9-85B9-F86C04418467}"/>
              </a:ext>
            </a:extLst>
          </p:cNvPr>
          <p:cNvSpPr>
            <a:spLocks noGrp="1"/>
          </p:cNvSpPr>
          <p:nvPr>
            <p:ph idx="1"/>
          </p:nvPr>
        </p:nvSpPr>
        <p:spPr>
          <a:xfrm>
            <a:off x="2432194" y="2364509"/>
            <a:ext cx="8915400" cy="3777622"/>
          </a:xfrm>
        </p:spPr>
        <p:txBody>
          <a:bodyPr/>
          <a:lstStyle/>
          <a:p>
            <a:r>
              <a:rPr lang="en-US" dirty="0"/>
              <a:t>It's a great possibility that you can even study at such a school right now. For example, I would really like to be in your shoes right now and have a professional athlete come to my school and learn something from her. Besides, there are a lot of sports schools now. With a little research, you can see all the possibilities.</a:t>
            </a:r>
            <a:endParaRPr lang="tr-TR" dirty="0"/>
          </a:p>
        </p:txBody>
      </p:sp>
      <p:pic>
        <p:nvPicPr>
          <p:cNvPr id="10244" name="Picture 4" descr="Merve Nezir - Esra Betül Çetin 4 - Türkiye Voleybol Federasyonu | TVF"/>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457640" y="3889908"/>
            <a:ext cx="4016396" cy="267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7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7AD114-D1F8-4938-A3AD-129D57156B6A}"/>
              </a:ext>
            </a:extLst>
          </p:cNvPr>
          <p:cNvSpPr>
            <a:spLocks noGrp="1"/>
          </p:cNvSpPr>
          <p:nvPr>
            <p:ph type="title"/>
          </p:nvPr>
        </p:nvSpPr>
        <p:spPr/>
        <p:txBody>
          <a:bodyPr/>
          <a:lstStyle/>
          <a:p>
            <a:r>
              <a:rPr lang="en-US" dirty="0" smtClean="0"/>
              <a:t>Does </a:t>
            </a:r>
            <a:r>
              <a:rPr lang="en-US" dirty="0"/>
              <a:t>being a women athlete have any advantages? If so, what are they?</a:t>
            </a:r>
            <a:endParaRPr lang="tr-TR" dirty="0"/>
          </a:p>
        </p:txBody>
      </p:sp>
      <p:sp>
        <p:nvSpPr>
          <p:cNvPr id="3" name="İçerik Yer Tutucusu 2">
            <a:extLst>
              <a:ext uri="{FF2B5EF4-FFF2-40B4-BE49-F238E27FC236}">
                <a16:creationId xmlns:a16="http://schemas.microsoft.com/office/drawing/2014/main" id="{D816E130-878C-46EB-919D-A35C42AF4B42}"/>
              </a:ext>
            </a:extLst>
          </p:cNvPr>
          <p:cNvSpPr>
            <a:spLocks noGrp="1"/>
          </p:cNvSpPr>
          <p:nvPr>
            <p:ph idx="1"/>
          </p:nvPr>
        </p:nvSpPr>
        <p:spPr>
          <a:xfrm>
            <a:off x="6788726" y="2133600"/>
            <a:ext cx="4715885" cy="3777622"/>
          </a:xfrm>
        </p:spPr>
        <p:txBody>
          <a:bodyPr/>
          <a:lstStyle/>
          <a:p>
            <a:r>
              <a:rPr lang="en-US" dirty="0"/>
              <a:t>For example, when I go somewhere, I have a lot more say in my athlete identity. I meet a lot of people and travel a lot. For example, I have just met you and I have a </a:t>
            </a:r>
            <a:r>
              <a:rPr lang="tr-TR" dirty="0" err="1" smtClean="0"/>
              <a:t>voice</a:t>
            </a:r>
            <a:r>
              <a:rPr lang="en-US" dirty="0" smtClean="0"/>
              <a:t> </a:t>
            </a:r>
            <a:r>
              <a:rPr lang="en-US" dirty="0"/>
              <a:t>here. It's a great privilege to be able to pass something on to </a:t>
            </a:r>
            <a:r>
              <a:rPr lang="en-US" dirty="0" err="1" smtClean="0"/>
              <a:t>someon</a:t>
            </a:r>
            <a:r>
              <a:rPr lang="tr-TR" dirty="0"/>
              <a:t>e</a:t>
            </a:r>
            <a:r>
              <a:rPr lang="en-US" dirty="0" smtClean="0"/>
              <a:t>. </a:t>
            </a:r>
            <a:r>
              <a:rPr lang="en-US" dirty="0"/>
              <a:t>It's a great privilege if I can pass on my experience to you right now.</a:t>
            </a:r>
            <a:endParaRPr lang="tr-TR" dirty="0"/>
          </a:p>
        </p:txBody>
      </p:sp>
      <p:pic>
        <p:nvPicPr>
          <p:cNvPr id="11266" name="Picture 2" descr="Merve Nezir Karayolları&amp;#39;nda – Voleybol Magazin | Voleybolun Renkli Düny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426" y="2272145"/>
            <a:ext cx="3645765" cy="291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3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35FCE4-39CD-4703-BD06-1C94C1A39703}"/>
              </a:ext>
            </a:extLst>
          </p:cNvPr>
          <p:cNvSpPr>
            <a:spLocks noGrp="1"/>
          </p:cNvSpPr>
          <p:nvPr>
            <p:ph type="title"/>
          </p:nvPr>
        </p:nvSpPr>
        <p:spPr/>
        <p:txBody>
          <a:bodyPr/>
          <a:lstStyle/>
          <a:p>
            <a:r>
              <a:rPr lang="en-US" dirty="0"/>
              <a:t>What sport would you do if your current sport didn't exist?</a:t>
            </a:r>
            <a:endParaRPr lang="tr-TR" dirty="0"/>
          </a:p>
        </p:txBody>
      </p:sp>
      <p:sp>
        <p:nvSpPr>
          <p:cNvPr id="3" name="İçerik Yer Tutucusu 2">
            <a:extLst>
              <a:ext uri="{FF2B5EF4-FFF2-40B4-BE49-F238E27FC236}">
                <a16:creationId xmlns:a16="http://schemas.microsoft.com/office/drawing/2014/main" id="{E021EA99-5A83-4012-A193-335D2A1BC58D}"/>
              </a:ext>
            </a:extLst>
          </p:cNvPr>
          <p:cNvSpPr>
            <a:spLocks noGrp="1"/>
          </p:cNvSpPr>
          <p:nvPr>
            <p:ph idx="1"/>
          </p:nvPr>
        </p:nvSpPr>
        <p:spPr/>
        <p:txBody>
          <a:bodyPr/>
          <a:lstStyle/>
          <a:p>
            <a:r>
              <a:rPr lang="en-US" dirty="0"/>
              <a:t>I really like watching tennis, I would love to play tennis.</a:t>
            </a:r>
            <a:endParaRPr lang="tr-TR" dirty="0"/>
          </a:p>
        </p:txBody>
      </p:sp>
    </p:spTree>
    <p:extLst>
      <p:ext uri="{BB962C8B-B14F-4D97-AF65-F5344CB8AC3E}">
        <p14:creationId xmlns:p14="http://schemas.microsoft.com/office/powerpoint/2010/main" val="350282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C39DFF-E217-4E26-9D8E-B6055623FD65}"/>
              </a:ext>
            </a:extLst>
          </p:cNvPr>
          <p:cNvSpPr>
            <a:spLocks noGrp="1"/>
          </p:cNvSpPr>
          <p:nvPr>
            <p:ph type="title"/>
          </p:nvPr>
        </p:nvSpPr>
        <p:spPr/>
        <p:txBody>
          <a:bodyPr/>
          <a:lstStyle/>
          <a:p>
            <a:r>
              <a:rPr lang="en-US" dirty="0"/>
              <a:t>Who is your female idol? Can you give a brief information about her?</a:t>
            </a:r>
            <a:endParaRPr lang="tr-TR" dirty="0"/>
          </a:p>
        </p:txBody>
      </p:sp>
      <p:sp>
        <p:nvSpPr>
          <p:cNvPr id="3" name="İçerik Yer Tutucusu 2">
            <a:extLst>
              <a:ext uri="{FF2B5EF4-FFF2-40B4-BE49-F238E27FC236}">
                <a16:creationId xmlns:a16="http://schemas.microsoft.com/office/drawing/2014/main" id="{75DC5F3F-6311-4E2F-B938-7EE7C7120D53}"/>
              </a:ext>
            </a:extLst>
          </p:cNvPr>
          <p:cNvSpPr>
            <a:spLocks noGrp="1"/>
          </p:cNvSpPr>
          <p:nvPr>
            <p:ph idx="1"/>
          </p:nvPr>
        </p:nvSpPr>
        <p:spPr/>
        <p:txBody>
          <a:bodyPr/>
          <a:lstStyle/>
          <a:p>
            <a:r>
              <a:rPr lang="en-US" dirty="0"/>
              <a:t>I think every athlete has a role model. </a:t>
            </a:r>
            <a:r>
              <a:rPr lang="en-US" dirty="0" smtClean="0"/>
              <a:t>Mine</a:t>
            </a:r>
            <a:r>
              <a:rPr lang="tr-TR" dirty="0" smtClean="0"/>
              <a:t> is Gözde Kırdar</a:t>
            </a:r>
            <a:r>
              <a:rPr lang="en-US" dirty="0" smtClean="0"/>
              <a:t>. </a:t>
            </a:r>
            <a:r>
              <a:rPr lang="tr-TR" dirty="0" err="1" smtClean="0"/>
              <a:t>Sh</a:t>
            </a:r>
            <a:r>
              <a:rPr lang="en-US" dirty="0" smtClean="0"/>
              <a:t>e </a:t>
            </a:r>
            <a:r>
              <a:rPr lang="en-US" dirty="0"/>
              <a:t>quit volleyball at the moment but </a:t>
            </a:r>
            <a:r>
              <a:rPr lang="tr-TR" dirty="0" smtClean="0"/>
              <a:t>s</a:t>
            </a:r>
            <a:r>
              <a:rPr lang="en-US" dirty="0" smtClean="0"/>
              <a:t>he </a:t>
            </a:r>
            <a:r>
              <a:rPr lang="en-US" dirty="0"/>
              <a:t>was one of the best corner players of Turkish volleyball. I'm also a cornerback, I always take her as an idol and I still watch her videos. In addition, the league I play in is called the Sultans league. We are currently playing in a league where the best volleyball players in the world are playing. I get the chance to play against players I like very much.</a:t>
            </a:r>
            <a:endParaRPr lang="tr-TR" dirty="0"/>
          </a:p>
        </p:txBody>
      </p:sp>
      <p:pic>
        <p:nvPicPr>
          <p:cNvPr id="12290" name="Picture 2" descr="Gözde Kırdar: Çok ciddi teklif geldi - Voleybol Spor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136" y="4091708"/>
            <a:ext cx="4326724" cy="243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2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36DD98-0AD8-40BA-97CB-0E2486FE2FF9}"/>
              </a:ext>
            </a:extLst>
          </p:cNvPr>
          <p:cNvSpPr>
            <a:spLocks noGrp="1"/>
          </p:cNvSpPr>
          <p:nvPr>
            <p:ph type="title"/>
          </p:nvPr>
        </p:nvSpPr>
        <p:spPr/>
        <p:txBody>
          <a:bodyPr/>
          <a:lstStyle/>
          <a:p>
            <a:r>
              <a:rPr lang="tr-TR" dirty="0" err="1" smtClean="0"/>
              <a:t>What</a:t>
            </a:r>
            <a:r>
              <a:rPr lang="tr-TR" dirty="0" smtClean="0"/>
              <a:t> </a:t>
            </a:r>
            <a:r>
              <a:rPr lang="tr-TR" dirty="0" err="1" smtClean="0"/>
              <a:t>would</a:t>
            </a:r>
            <a:r>
              <a:rPr lang="tr-TR" dirty="0" smtClean="0"/>
              <a:t> </a:t>
            </a:r>
            <a:r>
              <a:rPr lang="tr-TR" dirty="0" err="1" smtClean="0"/>
              <a:t>you</a:t>
            </a:r>
            <a:r>
              <a:rPr lang="tr-TR" dirty="0" smtClean="0"/>
              <a:t> do </a:t>
            </a:r>
            <a:r>
              <a:rPr lang="tr-TR" dirty="0" err="1" smtClean="0"/>
              <a:t>for</a:t>
            </a:r>
            <a:r>
              <a:rPr lang="tr-TR" dirty="0" smtClean="0"/>
              <a:t> a </a:t>
            </a:r>
            <a:r>
              <a:rPr lang="tr-TR" dirty="0" err="1" smtClean="0"/>
              <a:t>living</a:t>
            </a:r>
            <a:r>
              <a:rPr lang="tr-TR" dirty="0" smtClean="0"/>
              <a:t> </a:t>
            </a:r>
            <a:r>
              <a:rPr lang="tr-TR" dirty="0" err="1" smtClean="0"/>
              <a:t>if</a:t>
            </a:r>
            <a:r>
              <a:rPr lang="tr-TR" dirty="0" smtClean="0"/>
              <a:t> </a:t>
            </a:r>
            <a:r>
              <a:rPr lang="tr-TR" dirty="0" err="1" smtClean="0"/>
              <a:t>you</a:t>
            </a:r>
            <a:r>
              <a:rPr lang="tr-TR" dirty="0" smtClean="0"/>
              <a:t> </a:t>
            </a:r>
            <a:r>
              <a:rPr lang="tr-TR" dirty="0" err="1" smtClean="0"/>
              <a:t>didn’t</a:t>
            </a:r>
            <a:r>
              <a:rPr lang="tr-TR" dirty="0" smtClean="0"/>
              <a:t> </a:t>
            </a:r>
            <a:r>
              <a:rPr lang="tr-TR" dirty="0" err="1" smtClean="0"/>
              <a:t>become</a:t>
            </a:r>
            <a:r>
              <a:rPr lang="tr-TR" dirty="0" smtClean="0"/>
              <a:t> a </a:t>
            </a:r>
            <a:r>
              <a:rPr lang="tr-TR" dirty="0" err="1" smtClean="0"/>
              <a:t>volleyball</a:t>
            </a:r>
            <a:r>
              <a:rPr lang="tr-TR" dirty="0" smtClean="0"/>
              <a:t> </a:t>
            </a:r>
            <a:r>
              <a:rPr lang="tr-TR" dirty="0" err="1" smtClean="0"/>
              <a:t>player</a:t>
            </a:r>
            <a:r>
              <a:rPr lang="tr-TR" dirty="0" smtClean="0"/>
              <a:t>?</a:t>
            </a:r>
            <a:endParaRPr lang="tr-TR" dirty="0"/>
          </a:p>
        </p:txBody>
      </p:sp>
      <p:sp>
        <p:nvSpPr>
          <p:cNvPr id="3" name="İçerik Yer Tutucusu 2">
            <a:extLst>
              <a:ext uri="{FF2B5EF4-FFF2-40B4-BE49-F238E27FC236}">
                <a16:creationId xmlns:a16="http://schemas.microsoft.com/office/drawing/2014/main" id="{DD9FFD9A-EDD7-4C86-8B1C-2B9A13F46575}"/>
              </a:ext>
            </a:extLst>
          </p:cNvPr>
          <p:cNvSpPr>
            <a:spLocks noGrp="1"/>
          </p:cNvSpPr>
          <p:nvPr>
            <p:ph idx="1"/>
          </p:nvPr>
        </p:nvSpPr>
        <p:spPr/>
        <p:txBody>
          <a:bodyPr/>
          <a:lstStyle/>
          <a:p>
            <a:r>
              <a:rPr lang="en-US" dirty="0"/>
              <a:t>I would like to become a dietitian. In fact, that's why I'm currently studying nutrition and dietetics.</a:t>
            </a:r>
            <a:endParaRPr lang="tr-TR" dirty="0"/>
          </a:p>
        </p:txBody>
      </p:sp>
      <p:pic>
        <p:nvPicPr>
          <p:cNvPr id="13316" name="Picture 4" descr="MERVE NEZİR - BH DANIŞMANLIK MENAJER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592" y="2909454"/>
            <a:ext cx="5198781" cy="37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2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860B9D-0A02-43B1-84AC-8FD81F4FB4CE}"/>
              </a:ext>
            </a:extLst>
          </p:cNvPr>
          <p:cNvSpPr>
            <a:spLocks noGrp="1"/>
          </p:cNvSpPr>
          <p:nvPr>
            <p:ph type="title"/>
          </p:nvPr>
        </p:nvSpPr>
        <p:spPr/>
        <p:txBody>
          <a:bodyPr/>
          <a:lstStyle/>
          <a:p>
            <a:r>
              <a:rPr lang="tr-TR" dirty="0" smtClean="0"/>
              <a:t>Can </a:t>
            </a:r>
            <a:r>
              <a:rPr lang="tr-TR" dirty="0" err="1" smtClean="0"/>
              <a:t>you</a:t>
            </a:r>
            <a:r>
              <a:rPr lang="tr-TR" dirty="0" smtClean="0"/>
              <a:t> </a:t>
            </a:r>
            <a:r>
              <a:rPr lang="tr-TR" dirty="0" err="1" smtClean="0"/>
              <a:t>tell</a:t>
            </a:r>
            <a:r>
              <a:rPr lang="tr-TR" dirty="0" smtClean="0"/>
              <a:t> us </a:t>
            </a:r>
            <a:r>
              <a:rPr lang="tr-TR" dirty="0" err="1" smtClean="0"/>
              <a:t>about</a:t>
            </a:r>
            <a:r>
              <a:rPr lang="tr-TR" dirty="0" smtClean="0"/>
              <a:t> </a:t>
            </a:r>
            <a:r>
              <a:rPr lang="tr-TR" dirty="0" err="1" smtClean="0"/>
              <a:t>yourself</a:t>
            </a:r>
            <a:r>
              <a:rPr lang="tr-TR" dirty="0" smtClean="0"/>
              <a:t>?</a:t>
            </a:r>
            <a:endParaRPr lang="tr-TR" dirty="0"/>
          </a:p>
        </p:txBody>
      </p:sp>
      <p:sp>
        <p:nvSpPr>
          <p:cNvPr id="3" name="İçerik Yer Tutucusu 2">
            <a:extLst>
              <a:ext uri="{FF2B5EF4-FFF2-40B4-BE49-F238E27FC236}">
                <a16:creationId xmlns:a16="http://schemas.microsoft.com/office/drawing/2014/main" id="{2846E6CA-7CD7-4FFB-A66B-813E762EC952}"/>
              </a:ext>
            </a:extLst>
          </p:cNvPr>
          <p:cNvSpPr>
            <a:spLocks noGrp="1"/>
          </p:cNvSpPr>
          <p:nvPr>
            <p:ph idx="1"/>
          </p:nvPr>
        </p:nvSpPr>
        <p:spPr>
          <a:xfrm>
            <a:off x="7924800" y="2133600"/>
            <a:ext cx="3579812" cy="3777622"/>
          </a:xfrm>
        </p:spPr>
        <p:txBody>
          <a:bodyPr>
            <a:normAutofit/>
          </a:bodyPr>
          <a:lstStyle/>
          <a:p>
            <a:pPr marL="0" indent="0" algn="just">
              <a:buNone/>
            </a:pPr>
            <a:r>
              <a:rPr lang="tr-TR" dirty="0" smtClean="0"/>
              <a:t>My name is Merve Nezir. I’m 24 </a:t>
            </a:r>
            <a:r>
              <a:rPr lang="tr-TR" dirty="0" err="1" smtClean="0"/>
              <a:t>years</a:t>
            </a:r>
            <a:r>
              <a:rPr lang="tr-TR" dirty="0" smtClean="0"/>
              <a:t> </a:t>
            </a:r>
            <a:r>
              <a:rPr lang="tr-TR" dirty="0" err="1" smtClean="0"/>
              <a:t>old</a:t>
            </a:r>
            <a:r>
              <a:rPr lang="tr-TR" dirty="0" smtClean="0"/>
              <a:t>. I’m a Professional </a:t>
            </a:r>
            <a:r>
              <a:rPr lang="tr-TR" dirty="0" err="1" smtClean="0"/>
              <a:t>volleyball</a:t>
            </a:r>
            <a:r>
              <a:rPr lang="tr-TR" dirty="0" smtClean="0"/>
              <a:t> </a:t>
            </a:r>
            <a:r>
              <a:rPr lang="tr-TR" dirty="0" err="1" smtClean="0"/>
              <a:t>player</a:t>
            </a:r>
            <a:r>
              <a:rPr lang="tr-TR" dirty="0" smtClean="0"/>
              <a:t>. </a:t>
            </a:r>
            <a:r>
              <a:rPr lang="tr-TR" dirty="0" smtClean="0"/>
              <a:t>I’m </a:t>
            </a:r>
            <a:r>
              <a:rPr lang="tr-TR" dirty="0" err="1" smtClean="0"/>
              <a:t>playing</a:t>
            </a:r>
            <a:r>
              <a:rPr lang="tr-TR" dirty="0" smtClean="0"/>
              <a:t> at Karayolları Sports Club </a:t>
            </a:r>
            <a:r>
              <a:rPr lang="tr-TR" dirty="0" err="1" smtClean="0"/>
              <a:t>right</a:t>
            </a:r>
            <a:r>
              <a:rPr lang="tr-TR" dirty="0" smtClean="0"/>
              <a:t> </a:t>
            </a:r>
            <a:r>
              <a:rPr lang="tr-TR" dirty="0" err="1" smtClean="0"/>
              <a:t>now</a:t>
            </a:r>
            <a:r>
              <a:rPr lang="tr-TR" dirty="0" smtClean="0"/>
              <a:t>.</a:t>
            </a:r>
            <a:endParaRPr lang="tr-TR" dirty="0"/>
          </a:p>
        </p:txBody>
      </p:sp>
      <p:pic>
        <p:nvPicPr>
          <p:cNvPr id="2050" name="Picture 2" descr="MERVE NEZİR - BH DANIŞMANLIK MENAJER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1602483"/>
            <a:ext cx="3629891" cy="483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7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C6DE87-24BD-4FA8-9394-70EB940EC179}"/>
              </a:ext>
            </a:extLst>
          </p:cNvPr>
          <p:cNvSpPr>
            <a:spLocks noGrp="1"/>
          </p:cNvSpPr>
          <p:nvPr>
            <p:ph type="title"/>
          </p:nvPr>
        </p:nvSpPr>
        <p:spPr/>
        <p:txBody>
          <a:bodyPr/>
          <a:lstStyle/>
          <a:p>
            <a:r>
              <a:rPr lang="tr-TR" dirty="0" smtClean="0"/>
              <a:t>How </a:t>
            </a:r>
            <a:r>
              <a:rPr lang="tr-TR" dirty="0" err="1" smtClean="0"/>
              <a:t>did</a:t>
            </a:r>
            <a:r>
              <a:rPr lang="tr-TR" dirty="0" smtClean="0"/>
              <a:t> </a:t>
            </a:r>
            <a:r>
              <a:rPr lang="tr-TR" dirty="0" err="1" smtClean="0"/>
              <a:t>you</a:t>
            </a:r>
            <a:r>
              <a:rPr lang="tr-TR" dirty="0" smtClean="0"/>
              <a:t> </a:t>
            </a:r>
            <a:r>
              <a:rPr lang="tr-TR" dirty="0" err="1" smtClean="0"/>
              <a:t>become</a:t>
            </a:r>
            <a:r>
              <a:rPr lang="tr-TR" dirty="0" smtClean="0"/>
              <a:t> a </a:t>
            </a:r>
            <a:r>
              <a:rPr lang="tr-TR" dirty="0" err="1" smtClean="0"/>
              <a:t>sportsperson</a:t>
            </a:r>
            <a:r>
              <a:rPr lang="tr-TR" dirty="0" smtClean="0"/>
              <a:t>?</a:t>
            </a:r>
            <a:endParaRPr lang="tr-TR" dirty="0"/>
          </a:p>
        </p:txBody>
      </p:sp>
      <p:sp>
        <p:nvSpPr>
          <p:cNvPr id="3" name="İçerik Yer Tutucusu 2">
            <a:extLst>
              <a:ext uri="{FF2B5EF4-FFF2-40B4-BE49-F238E27FC236}">
                <a16:creationId xmlns:a16="http://schemas.microsoft.com/office/drawing/2014/main" id="{AC4B0C62-7C41-40EA-AD4F-844FEB39AF7F}"/>
              </a:ext>
            </a:extLst>
          </p:cNvPr>
          <p:cNvSpPr>
            <a:spLocks noGrp="1"/>
          </p:cNvSpPr>
          <p:nvPr>
            <p:ph idx="1"/>
          </p:nvPr>
        </p:nvSpPr>
        <p:spPr>
          <a:xfrm>
            <a:off x="1951903" y="1976582"/>
            <a:ext cx="4282643" cy="3777622"/>
          </a:xfrm>
        </p:spPr>
        <p:txBody>
          <a:bodyPr/>
          <a:lstStyle/>
          <a:p>
            <a:pPr algn="just"/>
            <a:r>
              <a:rPr lang="en-US" dirty="0"/>
              <a:t>I had a physical education teacher when I was your age. I started playing volleyball with his guidance. They invited my parents to school and guided me to become a volleyball player.</a:t>
            </a:r>
            <a:endParaRPr lang="tr-TR" dirty="0"/>
          </a:p>
        </p:txBody>
      </p:sp>
      <p:pic>
        <p:nvPicPr>
          <p:cNvPr id="3074" name="Picture 2" descr="Nilüfer Belediyespor transfere devam ediyor - Voleybolun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836" y="1976582"/>
            <a:ext cx="46672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9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FA5223-A6BB-4604-8533-6D1084B54CA9}"/>
              </a:ext>
            </a:extLst>
          </p:cNvPr>
          <p:cNvSpPr>
            <a:spLocks noGrp="1"/>
          </p:cNvSpPr>
          <p:nvPr>
            <p:ph type="title"/>
          </p:nvPr>
        </p:nvSpPr>
        <p:spPr/>
        <p:txBody>
          <a:bodyPr/>
          <a:lstStyle/>
          <a:p>
            <a:r>
              <a:rPr lang="tr-TR" dirty="0" smtClean="0"/>
              <a:t>How </a:t>
            </a:r>
            <a:r>
              <a:rPr lang="tr-TR" dirty="0" err="1" smtClean="0"/>
              <a:t>long</a:t>
            </a:r>
            <a:r>
              <a:rPr lang="tr-TR" dirty="0" smtClean="0"/>
              <a:t> </a:t>
            </a:r>
            <a:r>
              <a:rPr lang="tr-TR" dirty="0" err="1" smtClean="0"/>
              <a:t>have</a:t>
            </a:r>
            <a:r>
              <a:rPr lang="tr-TR" dirty="0" smtClean="0"/>
              <a:t> </a:t>
            </a:r>
            <a:r>
              <a:rPr lang="tr-TR" dirty="0" err="1" smtClean="0"/>
              <a:t>you</a:t>
            </a:r>
            <a:r>
              <a:rPr lang="tr-TR" dirty="0" smtClean="0"/>
              <a:t> </a:t>
            </a:r>
            <a:r>
              <a:rPr lang="tr-TR" dirty="0" err="1" smtClean="0"/>
              <a:t>been</a:t>
            </a:r>
            <a:r>
              <a:rPr lang="tr-TR" dirty="0" smtClean="0"/>
              <a:t> </a:t>
            </a:r>
            <a:r>
              <a:rPr lang="tr-TR" dirty="0" err="1" smtClean="0"/>
              <a:t>doing</a:t>
            </a:r>
            <a:r>
              <a:rPr lang="tr-TR" dirty="0" smtClean="0"/>
              <a:t> </a:t>
            </a:r>
            <a:r>
              <a:rPr lang="tr-TR" dirty="0" err="1" smtClean="0"/>
              <a:t>this</a:t>
            </a:r>
            <a:r>
              <a:rPr lang="tr-TR" dirty="0" smtClean="0"/>
              <a:t> </a:t>
            </a:r>
            <a:r>
              <a:rPr lang="tr-TR" dirty="0" err="1" smtClean="0"/>
              <a:t>sport</a:t>
            </a:r>
            <a:r>
              <a:rPr lang="tr-TR" dirty="0" smtClean="0"/>
              <a:t>?</a:t>
            </a:r>
            <a:endParaRPr lang="tr-TR" dirty="0"/>
          </a:p>
        </p:txBody>
      </p:sp>
      <p:sp>
        <p:nvSpPr>
          <p:cNvPr id="3" name="İçerik Yer Tutucusu 2">
            <a:extLst>
              <a:ext uri="{FF2B5EF4-FFF2-40B4-BE49-F238E27FC236}">
                <a16:creationId xmlns:a16="http://schemas.microsoft.com/office/drawing/2014/main" id="{302ED87B-4866-497B-946F-D2CCECB0E50E}"/>
              </a:ext>
            </a:extLst>
          </p:cNvPr>
          <p:cNvSpPr>
            <a:spLocks noGrp="1"/>
          </p:cNvSpPr>
          <p:nvPr>
            <p:ph idx="1"/>
          </p:nvPr>
        </p:nvSpPr>
        <p:spPr/>
        <p:txBody>
          <a:bodyPr/>
          <a:lstStyle/>
          <a:p>
            <a:r>
              <a:rPr lang="en-US" dirty="0"/>
              <a:t>I have been playing professionally for 7 years. I quit because I wanted to focus on my </a:t>
            </a:r>
            <a:r>
              <a:rPr lang="tr-TR" dirty="0" err="1" smtClean="0"/>
              <a:t>lessons</a:t>
            </a:r>
            <a:r>
              <a:rPr lang="en-US" dirty="0" smtClean="0"/>
              <a:t> </a:t>
            </a:r>
            <a:r>
              <a:rPr lang="en-US" dirty="0"/>
              <a:t>for a semester. Then I came back again at high </a:t>
            </a:r>
            <a:r>
              <a:rPr lang="en-US" dirty="0" smtClean="0"/>
              <a:t>school. </a:t>
            </a:r>
            <a:r>
              <a:rPr lang="en-US" dirty="0"/>
              <a:t>I started my professional volleyball career in Izmir.</a:t>
            </a:r>
            <a:endParaRPr lang="tr-TR" dirty="0"/>
          </a:p>
        </p:txBody>
      </p:sp>
      <p:pic>
        <p:nvPicPr>
          <p:cNvPr id="4098" name="Picture 2" descr="Merve Nezir Pursaklar&amp;#39;da kaldı - Voleybolun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126" y="3620025"/>
            <a:ext cx="46672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5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25559A-79F3-497C-B88C-363ED94D8589}"/>
              </a:ext>
            </a:extLst>
          </p:cNvPr>
          <p:cNvSpPr>
            <a:spLocks noGrp="1"/>
          </p:cNvSpPr>
          <p:nvPr>
            <p:ph type="title"/>
          </p:nvPr>
        </p:nvSpPr>
        <p:spPr>
          <a:xfrm>
            <a:off x="6197600" y="624110"/>
            <a:ext cx="5588000" cy="1463308"/>
          </a:xfrm>
        </p:spPr>
        <p:txBody>
          <a:bodyPr>
            <a:normAutofit fontScale="90000"/>
          </a:bodyPr>
          <a:lstStyle/>
          <a:p>
            <a:pPr algn="just"/>
            <a:r>
              <a:rPr lang="en-US" dirty="0"/>
              <a:t>How did your </a:t>
            </a:r>
            <a:r>
              <a:rPr lang="tr-TR" dirty="0" smtClean="0"/>
              <a:t>family </a:t>
            </a:r>
            <a:r>
              <a:rPr lang="en-US" dirty="0" smtClean="0"/>
              <a:t>react </a:t>
            </a:r>
            <a:r>
              <a:rPr lang="en-US" dirty="0"/>
              <a:t>when she found out about your sports career? Did </a:t>
            </a:r>
            <a:r>
              <a:rPr lang="tr-TR" dirty="0" err="1" smtClean="0"/>
              <a:t>they</a:t>
            </a:r>
            <a:r>
              <a:rPr lang="en-US" dirty="0" smtClean="0"/>
              <a:t> </a:t>
            </a:r>
            <a:r>
              <a:rPr lang="en-US" dirty="0"/>
              <a:t>support you or remind you of its difficulties?</a:t>
            </a:r>
            <a:endParaRPr lang="tr-TR" dirty="0"/>
          </a:p>
        </p:txBody>
      </p:sp>
      <p:sp>
        <p:nvSpPr>
          <p:cNvPr id="3" name="İçerik Yer Tutucusu 2">
            <a:extLst>
              <a:ext uri="{FF2B5EF4-FFF2-40B4-BE49-F238E27FC236}">
                <a16:creationId xmlns:a16="http://schemas.microsoft.com/office/drawing/2014/main" id="{20C059EE-BC1D-406B-A179-95FFE4F1C0CE}"/>
              </a:ext>
            </a:extLst>
          </p:cNvPr>
          <p:cNvSpPr>
            <a:spLocks noGrp="1"/>
          </p:cNvSpPr>
          <p:nvPr>
            <p:ph idx="1"/>
          </p:nvPr>
        </p:nvSpPr>
        <p:spPr>
          <a:xfrm>
            <a:off x="6197600" y="3472872"/>
            <a:ext cx="5399376" cy="2761622"/>
          </a:xfrm>
        </p:spPr>
        <p:txBody>
          <a:bodyPr/>
          <a:lstStyle/>
          <a:p>
            <a:pPr marL="0" indent="0" algn="just">
              <a:buNone/>
            </a:pPr>
            <a:r>
              <a:rPr lang="en-US" dirty="0"/>
              <a:t>Since there were no athletes in my family, they didn't have much information. Despite this, they have been very supportive. For example, they used to take </a:t>
            </a:r>
            <a:r>
              <a:rPr lang="tr-TR" dirty="0" smtClean="0"/>
              <a:t>me </a:t>
            </a:r>
            <a:r>
              <a:rPr lang="tr-TR" dirty="0" err="1" smtClean="0"/>
              <a:t>to</a:t>
            </a:r>
            <a:r>
              <a:rPr lang="tr-TR" dirty="0" smtClean="0"/>
              <a:t> </a:t>
            </a:r>
            <a:r>
              <a:rPr lang="tr-TR" dirty="0" err="1" smtClean="0"/>
              <a:t>gym</a:t>
            </a:r>
            <a:r>
              <a:rPr lang="tr-TR" dirty="0" smtClean="0"/>
              <a:t>. </a:t>
            </a:r>
            <a:r>
              <a:rPr lang="en-US" dirty="0" smtClean="0"/>
              <a:t>However</a:t>
            </a:r>
            <a:r>
              <a:rPr lang="en-US" dirty="0"/>
              <a:t>, after a certain time, I took responsibility and started going alone. Thanks to this, I also learned </a:t>
            </a:r>
            <a:r>
              <a:rPr lang="en-US" dirty="0" smtClean="0"/>
              <a:t>to</a:t>
            </a:r>
            <a:r>
              <a:rPr lang="tr-TR" dirty="0" smtClean="0"/>
              <a:t> </a:t>
            </a:r>
            <a:r>
              <a:rPr lang="tr-TR" dirty="0" err="1" smtClean="0"/>
              <a:t>take</a:t>
            </a:r>
            <a:r>
              <a:rPr lang="tr-TR" dirty="0" smtClean="0"/>
              <a:t> </a:t>
            </a:r>
            <a:r>
              <a:rPr lang="tr-TR" dirty="0" err="1" smtClean="0"/>
              <a:t>care</a:t>
            </a:r>
            <a:r>
              <a:rPr lang="tr-TR" dirty="0" smtClean="0"/>
              <a:t> of </a:t>
            </a:r>
            <a:r>
              <a:rPr lang="tr-TR" dirty="0" err="1" smtClean="0"/>
              <a:t>myself</a:t>
            </a:r>
            <a:r>
              <a:rPr lang="tr-TR" dirty="0" smtClean="0"/>
              <a:t>.</a:t>
            </a:r>
            <a:endParaRPr lang="tr-TR" dirty="0"/>
          </a:p>
        </p:txBody>
      </p:sp>
      <p:pic>
        <p:nvPicPr>
          <p:cNvPr id="5122" name="Picture 2" descr="Merve Nezir – Karayolları Spor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254" y="624110"/>
            <a:ext cx="3838863" cy="532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1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27EDF1-8B3A-4594-B12A-0275EAF4562E}"/>
              </a:ext>
            </a:extLst>
          </p:cNvPr>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plans</a:t>
            </a:r>
            <a:r>
              <a:rPr lang="tr-TR" dirty="0" smtClean="0"/>
              <a:t> </a:t>
            </a:r>
            <a:r>
              <a:rPr lang="tr-TR" dirty="0" err="1" smtClean="0"/>
              <a:t>for</a:t>
            </a:r>
            <a:r>
              <a:rPr lang="tr-TR" dirty="0" smtClean="0"/>
              <a:t> </a:t>
            </a:r>
            <a:r>
              <a:rPr lang="tr-TR" dirty="0" err="1" smtClean="0"/>
              <a:t>the</a:t>
            </a:r>
            <a:r>
              <a:rPr lang="tr-TR" dirty="0" smtClean="0"/>
              <a:t> </a:t>
            </a:r>
            <a:r>
              <a:rPr lang="tr-TR" dirty="0" err="1" smtClean="0"/>
              <a:t>future</a:t>
            </a:r>
            <a:r>
              <a:rPr lang="tr-TR" dirty="0" smtClean="0"/>
              <a:t>?</a:t>
            </a:r>
            <a:endParaRPr lang="tr-TR" dirty="0"/>
          </a:p>
        </p:txBody>
      </p:sp>
      <p:sp>
        <p:nvSpPr>
          <p:cNvPr id="3" name="İçerik Yer Tutucusu 2">
            <a:extLst>
              <a:ext uri="{FF2B5EF4-FFF2-40B4-BE49-F238E27FC236}">
                <a16:creationId xmlns:a16="http://schemas.microsoft.com/office/drawing/2014/main" id="{633EBABB-452F-4026-8073-88D79FCEDE30}"/>
              </a:ext>
            </a:extLst>
          </p:cNvPr>
          <p:cNvSpPr>
            <a:spLocks noGrp="1"/>
          </p:cNvSpPr>
          <p:nvPr>
            <p:ph idx="1"/>
          </p:nvPr>
        </p:nvSpPr>
        <p:spPr/>
        <p:txBody>
          <a:bodyPr/>
          <a:lstStyle/>
          <a:p>
            <a:r>
              <a:rPr lang="en-US" dirty="0"/>
              <a:t>Because I play volleyball, </a:t>
            </a:r>
            <a:r>
              <a:rPr lang="tr-TR" dirty="0" err="1" smtClean="0"/>
              <a:t>every</a:t>
            </a:r>
            <a:r>
              <a:rPr lang="tr-TR" dirty="0" smtClean="0"/>
              <a:t> </a:t>
            </a:r>
            <a:r>
              <a:rPr lang="tr-TR" dirty="0" err="1" smtClean="0"/>
              <a:t>season</a:t>
            </a:r>
            <a:r>
              <a:rPr lang="tr-TR" dirty="0" smtClean="0"/>
              <a:t>, w</a:t>
            </a:r>
            <a:r>
              <a:rPr lang="en-US" dirty="0" smtClean="0"/>
              <a:t>e </a:t>
            </a:r>
            <a:r>
              <a:rPr lang="en-US" dirty="0"/>
              <a:t>prepare for the next </a:t>
            </a:r>
            <a:r>
              <a:rPr lang="en-US" dirty="0" smtClean="0"/>
              <a:t>season</a:t>
            </a:r>
            <a:r>
              <a:rPr lang="tr-TR" dirty="0" smtClean="0"/>
              <a:t>. </a:t>
            </a:r>
            <a:r>
              <a:rPr lang="en-US" dirty="0" smtClean="0"/>
              <a:t>So </a:t>
            </a:r>
            <a:r>
              <a:rPr lang="en-US" dirty="0"/>
              <a:t>I can always say that I want to train well, go to matches and perform at my best and play in a better team for the next season.</a:t>
            </a:r>
            <a:endParaRPr lang="tr-TR" dirty="0"/>
          </a:p>
        </p:txBody>
      </p:sp>
      <p:pic>
        <p:nvPicPr>
          <p:cNvPr id="6146" name="Picture 2" descr="PTT, Karayolları&amp;#39;nı deplasmanda devirdi | NTVSpo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691" y="3445526"/>
            <a:ext cx="4147128" cy="311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9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FF1D9C-AA2D-49A1-AC07-AA9670B6BE92}"/>
              </a:ext>
            </a:extLst>
          </p:cNvPr>
          <p:cNvSpPr>
            <a:spLocks noGrp="1"/>
          </p:cNvSpPr>
          <p:nvPr>
            <p:ph type="title"/>
          </p:nvPr>
        </p:nvSpPr>
        <p:spPr/>
        <p:txBody>
          <a:bodyPr/>
          <a:lstStyle/>
          <a:p>
            <a:r>
              <a:rPr lang="tr-TR" dirty="0" smtClean="0"/>
              <a:t>Do </a:t>
            </a:r>
            <a:r>
              <a:rPr lang="tr-TR" dirty="0" err="1" smtClean="0"/>
              <a:t>you</a:t>
            </a:r>
            <a:r>
              <a:rPr lang="tr-TR" dirty="0" smtClean="0"/>
              <a:t> </a:t>
            </a:r>
            <a:r>
              <a:rPr lang="tr-TR" dirty="0" err="1" smtClean="0"/>
              <a:t>have</a:t>
            </a:r>
            <a:r>
              <a:rPr lang="tr-TR" dirty="0" smtClean="0"/>
              <a:t> </a:t>
            </a:r>
            <a:r>
              <a:rPr lang="tr-TR" dirty="0" err="1" smtClean="0"/>
              <a:t>some</a:t>
            </a:r>
            <a:r>
              <a:rPr lang="tr-TR" dirty="0" smtClean="0"/>
              <a:t> </a:t>
            </a:r>
            <a:r>
              <a:rPr lang="tr-TR" dirty="0" err="1" smtClean="0"/>
              <a:t>recommendations</a:t>
            </a:r>
            <a:r>
              <a:rPr lang="tr-TR" dirty="0" smtClean="0"/>
              <a:t> </a:t>
            </a:r>
            <a:r>
              <a:rPr lang="tr-TR" dirty="0" err="1" smtClean="0"/>
              <a:t>for</a:t>
            </a:r>
            <a:r>
              <a:rPr lang="tr-TR" dirty="0" smtClean="0"/>
              <a:t> </a:t>
            </a:r>
            <a:r>
              <a:rPr lang="tr-TR" dirty="0" err="1" smtClean="0"/>
              <a:t>children</a:t>
            </a:r>
            <a:r>
              <a:rPr lang="tr-TR" dirty="0" smtClean="0"/>
              <a:t>?</a:t>
            </a:r>
            <a:endParaRPr lang="tr-TR" dirty="0"/>
          </a:p>
        </p:txBody>
      </p:sp>
      <p:sp>
        <p:nvSpPr>
          <p:cNvPr id="3" name="İçerik Yer Tutucusu 2">
            <a:extLst>
              <a:ext uri="{FF2B5EF4-FFF2-40B4-BE49-F238E27FC236}">
                <a16:creationId xmlns:a16="http://schemas.microsoft.com/office/drawing/2014/main" id="{A4636BAC-B926-4727-9B5D-832E539A3B87}"/>
              </a:ext>
            </a:extLst>
          </p:cNvPr>
          <p:cNvSpPr>
            <a:spLocks noGrp="1"/>
          </p:cNvSpPr>
          <p:nvPr>
            <p:ph idx="1"/>
          </p:nvPr>
        </p:nvSpPr>
        <p:spPr>
          <a:xfrm>
            <a:off x="1323830" y="2115127"/>
            <a:ext cx="4855297" cy="3777622"/>
          </a:xfrm>
        </p:spPr>
        <p:txBody>
          <a:bodyPr/>
          <a:lstStyle/>
          <a:p>
            <a:r>
              <a:rPr lang="en-US" dirty="0"/>
              <a:t>You are very lucky to be in such a school at this age and to have been educated by people who know the sport. That's why I always recommend that you study. My advice to you is </a:t>
            </a:r>
            <a:r>
              <a:rPr lang="en-US" dirty="0" smtClean="0"/>
              <a:t>to</a:t>
            </a:r>
            <a:r>
              <a:rPr lang="tr-TR" dirty="0" smtClean="0"/>
              <a:t> </a:t>
            </a:r>
            <a:r>
              <a:rPr lang="tr-TR" dirty="0" err="1" smtClean="0"/>
              <a:t>study</a:t>
            </a:r>
            <a:r>
              <a:rPr lang="en-US" dirty="0" smtClean="0"/>
              <a:t> </a:t>
            </a:r>
            <a:r>
              <a:rPr lang="en-US" dirty="0"/>
              <a:t>hard </a:t>
            </a:r>
            <a:r>
              <a:rPr lang="tr-TR" dirty="0" err="1" smtClean="0"/>
              <a:t>for</a:t>
            </a:r>
            <a:r>
              <a:rPr lang="tr-TR" dirty="0" smtClean="0"/>
              <a:t> </a:t>
            </a:r>
            <a:r>
              <a:rPr lang="tr-TR" dirty="0" err="1" smtClean="0"/>
              <a:t>your</a:t>
            </a:r>
            <a:r>
              <a:rPr lang="tr-TR" dirty="0" smtClean="0"/>
              <a:t> </a:t>
            </a:r>
            <a:r>
              <a:rPr lang="en-US" dirty="0" smtClean="0"/>
              <a:t>classes</a:t>
            </a:r>
            <a:r>
              <a:rPr lang="en-US" dirty="0"/>
              <a:t>, even if you are in sports. Because when you </a:t>
            </a:r>
            <a:r>
              <a:rPr lang="tr-TR" dirty="0" err="1" smtClean="0"/>
              <a:t>study</a:t>
            </a:r>
            <a:r>
              <a:rPr lang="en-US" dirty="0" smtClean="0"/>
              <a:t> </a:t>
            </a:r>
            <a:r>
              <a:rPr lang="en-US" dirty="0"/>
              <a:t>hard, you always achieve something.</a:t>
            </a:r>
            <a:endParaRPr lang="tr-TR" dirty="0"/>
          </a:p>
        </p:txBody>
      </p:sp>
      <p:pic>
        <p:nvPicPr>
          <p:cNvPr id="7170" name="Picture 2" descr="MERVE NEZİR - BH DANIŞMANLIK MENAJER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932" y="2115127"/>
            <a:ext cx="4200595" cy="299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0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576B39-6159-42E6-80C7-0035D7643EEE}"/>
              </a:ext>
            </a:extLst>
          </p:cNvPr>
          <p:cNvSpPr>
            <a:spLocks noGrp="1"/>
          </p:cNvSpPr>
          <p:nvPr>
            <p:ph type="title"/>
          </p:nvPr>
        </p:nvSpPr>
        <p:spPr>
          <a:xfrm>
            <a:off x="2288125" y="180764"/>
            <a:ext cx="8911687" cy="1280890"/>
          </a:xfrm>
        </p:spPr>
        <p:txBody>
          <a:bodyPr/>
          <a:lstStyle/>
          <a:p>
            <a:r>
              <a:rPr lang="tr-TR" dirty="0"/>
              <a:t>W</a:t>
            </a:r>
            <a:r>
              <a:rPr lang="en-US" dirty="0" smtClean="0"/>
              <a:t>hat </a:t>
            </a:r>
            <a:r>
              <a:rPr lang="en-US" dirty="0"/>
              <a:t>do you think </a:t>
            </a:r>
            <a:r>
              <a:rPr lang="tr-TR" dirty="0" smtClean="0"/>
              <a:t>of</a:t>
            </a:r>
            <a:r>
              <a:rPr lang="en-US" dirty="0" smtClean="0"/>
              <a:t> </a:t>
            </a:r>
            <a:r>
              <a:rPr lang="en-US" dirty="0"/>
              <a:t>the importance of "women in sports" in our country?</a:t>
            </a:r>
            <a:endParaRPr lang="tr-TR" dirty="0"/>
          </a:p>
        </p:txBody>
      </p:sp>
      <p:sp>
        <p:nvSpPr>
          <p:cNvPr id="3" name="İçerik Yer Tutucusu 2">
            <a:extLst>
              <a:ext uri="{FF2B5EF4-FFF2-40B4-BE49-F238E27FC236}">
                <a16:creationId xmlns:a16="http://schemas.microsoft.com/office/drawing/2014/main" id="{0C2E5B0F-133B-46EB-BD3B-5C328C4D899E}"/>
              </a:ext>
            </a:extLst>
          </p:cNvPr>
          <p:cNvSpPr>
            <a:spLocks noGrp="1"/>
          </p:cNvSpPr>
          <p:nvPr>
            <p:ph idx="1"/>
          </p:nvPr>
        </p:nvSpPr>
        <p:spPr>
          <a:xfrm>
            <a:off x="2288125" y="1623903"/>
            <a:ext cx="8915400" cy="3777622"/>
          </a:xfrm>
        </p:spPr>
        <p:txBody>
          <a:bodyPr/>
          <a:lstStyle/>
          <a:p>
            <a:r>
              <a:rPr lang="en-US" dirty="0"/>
              <a:t>I think that as women athletes, we have proven the place of women in sports in our country. For example, our women's national volleyball team has achieved great success at the Olympics. We hear their voice more and more on TV, they play in commercials. I think we </a:t>
            </a:r>
            <a:r>
              <a:rPr lang="tr-TR" dirty="0" err="1" smtClean="0"/>
              <a:t>have</a:t>
            </a:r>
            <a:r>
              <a:rPr lang="tr-TR" dirty="0" smtClean="0"/>
              <a:t> s</a:t>
            </a:r>
            <a:r>
              <a:rPr lang="en-US" dirty="0" err="1" smtClean="0"/>
              <a:t>howed</a:t>
            </a:r>
            <a:r>
              <a:rPr lang="en-US" dirty="0" smtClean="0"/>
              <a:t> </a:t>
            </a:r>
            <a:r>
              <a:rPr lang="en-US" dirty="0"/>
              <a:t>the woman's strength on the field and proved ourselves to people.</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424" y="3215381"/>
            <a:ext cx="5399088" cy="3439419"/>
          </a:xfrm>
          <a:prstGeom prst="rect">
            <a:avLst/>
          </a:prstGeom>
        </p:spPr>
      </p:pic>
    </p:spTree>
    <p:extLst>
      <p:ext uri="{BB962C8B-B14F-4D97-AF65-F5344CB8AC3E}">
        <p14:creationId xmlns:p14="http://schemas.microsoft.com/office/powerpoint/2010/main" val="226454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B1A4B9-9918-4FBD-8B27-D76E7836E699}"/>
              </a:ext>
            </a:extLst>
          </p:cNvPr>
          <p:cNvSpPr>
            <a:spLocks noGrp="1"/>
          </p:cNvSpPr>
          <p:nvPr>
            <p:ph type="title"/>
          </p:nvPr>
        </p:nvSpPr>
        <p:spPr>
          <a:xfrm>
            <a:off x="7038108" y="624110"/>
            <a:ext cx="4466504" cy="1280890"/>
          </a:xfrm>
        </p:spPr>
        <p:txBody>
          <a:bodyPr>
            <a:normAutofit fontScale="90000"/>
          </a:bodyPr>
          <a:lstStyle/>
          <a:p>
            <a:r>
              <a:rPr lang="en-US" dirty="0"/>
              <a:t>Have you been discriminated against just because you are a female?</a:t>
            </a:r>
            <a:endParaRPr lang="tr-TR" dirty="0"/>
          </a:p>
        </p:txBody>
      </p:sp>
      <p:sp>
        <p:nvSpPr>
          <p:cNvPr id="3" name="İçerik Yer Tutucusu 2">
            <a:extLst>
              <a:ext uri="{FF2B5EF4-FFF2-40B4-BE49-F238E27FC236}">
                <a16:creationId xmlns:a16="http://schemas.microsoft.com/office/drawing/2014/main" id="{9AF0F175-7E48-4094-890B-F5F63A7C0F09}"/>
              </a:ext>
            </a:extLst>
          </p:cNvPr>
          <p:cNvSpPr>
            <a:spLocks noGrp="1"/>
          </p:cNvSpPr>
          <p:nvPr>
            <p:ph idx="1"/>
          </p:nvPr>
        </p:nvSpPr>
        <p:spPr>
          <a:xfrm>
            <a:off x="7038108" y="2918691"/>
            <a:ext cx="4466503" cy="3777622"/>
          </a:xfrm>
        </p:spPr>
        <p:txBody>
          <a:bodyPr/>
          <a:lstStyle/>
          <a:p>
            <a:r>
              <a:rPr lang="en-US" dirty="0"/>
              <a:t>I can't say that for sports. I think I'm even more privileged because I'm a woman. For example, our women's national volleyball team is very successful, so women are at the forefront.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155" y="624110"/>
            <a:ext cx="4039427" cy="4858533"/>
          </a:xfrm>
          <a:prstGeom prst="rect">
            <a:avLst/>
          </a:prstGeom>
        </p:spPr>
      </p:pic>
    </p:spTree>
    <p:extLst>
      <p:ext uri="{BB962C8B-B14F-4D97-AF65-F5344CB8AC3E}">
        <p14:creationId xmlns:p14="http://schemas.microsoft.com/office/powerpoint/2010/main" val="1283578270"/>
      </p:ext>
    </p:extLst>
  </p:cSld>
  <p:clrMapOvr>
    <a:masterClrMapping/>
  </p:clrMapOvr>
</p:sld>
</file>

<file path=ppt/theme/theme1.xml><?xml version="1.0" encoding="utf-8"?>
<a:theme xmlns:a="http://schemas.openxmlformats.org/drawingml/2006/main" name="Duman">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98</TotalTime>
  <Words>969</Words>
  <Application>Microsoft Office PowerPoint</Application>
  <PresentationFormat>Geniş ekran</PresentationFormat>
  <Paragraphs>31</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Century Gothic</vt:lpstr>
      <vt:lpstr>Wingdings 3</vt:lpstr>
      <vt:lpstr>Duman</vt:lpstr>
      <vt:lpstr>PowerPoint Sunusu</vt:lpstr>
      <vt:lpstr>Can you tell us about yourself?</vt:lpstr>
      <vt:lpstr>How did you become a sportsperson?</vt:lpstr>
      <vt:lpstr>How long have you been doing this sport?</vt:lpstr>
      <vt:lpstr>How did your family react when she found out about your sports career? Did they support you or remind you of its difficulties?</vt:lpstr>
      <vt:lpstr>What are your plans for the future?</vt:lpstr>
      <vt:lpstr>Do you have some recommendations for children?</vt:lpstr>
      <vt:lpstr>What do you think of the importance of "women in sports" in our country?</vt:lpstr>
      <vt:lpstr>Have you been discriminated against just because you are a female?</vt:lpstr>
      <vt:lpstr>Do you feel that you are equal with male athletes?</vt:lpstr>
      <vt:lpstr>Do you feel that if you become a mother, would you need to quit sports?</vt:lpstr>
      <vt:lpstr>Do you think that the young girls are given enough opportunities to improve themselves?</vt:lpstr>
      <vt:lpstr>Does being a women athlete have any advantages? If so, what are they?</vt:lpstr>
      <vt:lpstr>What sport would you do if your current sport didn't exist?</vt:lpstr>
      <vt:lpstr>Who is your female idol? Can you give a brief information about her?</vt:lpstr>
      <vt:lpstr>What would you do for a living if you didn’t become a volleyball player?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deniz erdoğan</dc:creator>
  <cp:lastModifiedBy>Lenovo</cp:lastModifiedBy>
  <cp:revision>10</cp:revision>
  <dcterms:created xsi:type="dcterms:W3CDTF">2022-01-24T19:30:35Z</dcterms:created>
  <dcterms:modified xsi:type="dcterms:W3CDTF">2022-01-24T21:17:22Z</dcterms:modified>
</cp:coreProperties>
</file>