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6699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9" autoAdjust="0"/>
    <p:restoredTop sz="94660"/>
  </p:normalViewPr>
  <p:slideViewPr>
    <p:cSldViewPr>
      <p:cViewPr varScale="1">
        <p:scale>
          <a:sx n="72" d="100"/>
          <a:sy n="72" d="100"/>
        </p:scale>
        <p:origin x="175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16.03.2021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16.03.2021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16.03.2021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16.03.2021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16.03.2021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16.03.2021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16.03.2021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16.03.2021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16.03.2021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16.03.2021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16.03.2021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16.03.2021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descr="IRL: All About Archery on Horseback – Young Rider"/>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1112" y="4759199"/>
            <a:ext cx="2592288" cy="2113993"/>
          </a:xfrm>
          <a:prstGeom prst="rect">
            <a:avLst/>
          </a:prstGeom>
          <a:noFill/>
          <a:extLst>
            <a:ext uri="{909E8E84-426E-40DD-AFC4-6F175D3DCCD1}">
              <a14:hiddenFill xmlns:a14="http://schemas.microsoft.com/office/drawing/2010/main">
                <a:solidFill>
                  <a:srgbClr val="FFFFFF"/>
                </a:solidFill>
              </a14:hiddenFill>
            </a:ext>
          </a:extLst>
        </p:spPr>
      </p:pic>
      <p:sp>
        <p:nvSpPr>
          <p:cNvPr id="2" name="Başlık 1"/>
          <p:cNvSpPr>
            <a:spLocks noGrp="1"/>
          </p:cNvSpPr>
          <p:nvPr>
            <p:ph type="title"/>
          </p:nvPr>
        </p:nvSpPr>
        <p:spPr>
          <a:xfrm>
            <a:off x="2267744" y="57916"/>
            <a:ext cx="4694247" cy="792088"/>
          </a:xfrm>
        </p:spPr>
        <p:txBody>
          <a:bodyPr>
            <a:normAutofit fontScale="90000"/>
          </a:bodyPr>
          <a:lstStyle/>
          <a:p>
            <a:r>
              <a:rPr lang="tr-TR" dirty="0">
                <a:solidFill>
                  <a:srgbClr val="00B0F0"/>
                </a:solidFill>
              </a:rPr>
              <a:t>MOUNTED ARCHERY</a:t>
            </a:r>
          </a:p>
        </p:txBody>
      </p:sp>
      <p:sp>
        <p:nvSpPr>
          <p:cNvPr id="3" name="İçerik Yer Tutucusu 2"/>
          <p:cNvSpPr>
            <a:spLocks noGrp="1"/>
          </p:cNvSpPr>
          <p:nvPr>
            <p:ph idx="1"/>
          </p:nvPr>
        </p:nvSpPr>
        <p:spPr>
          <a:xfrm>
            <a:off x="35497" y="1412776"/>
            <a:ext cx="3816423" cy="3312368"/>
          </a:xfrm>
        </p:spPr>
        <p:txBody>
          <a:bodyPr>
            <a:normAutofit fontScale="92500"/>
          </a:bodyPr>
          <a:lstStyle/>
          <a:p>
            <a:pPr marL="0" indent="0" algn="just">
              <a:buNone/>
            </a:pPr>
            <a:r>
              <a:rPr lang="tr-TR" sz="2000" dirty="0">
                <a:solidFill>
                  <a:srgbClr val="00FFFF"/>
                </a:solidFill>
              </a:rPr>
              <a:t>                        MUSCLES</a:t>
            </a:r>
          </a:p>
          <a:p>
            <a:r>
              <a:rPr lang="en-US" sz="2000" dirty="0"/>
              <a:t>Archery works the whole body, especially back and arm muscles.</a:t>
            </a:r>
            <a:endParaRPr lang="tr-TR" sz="2000" dirty="0"/>
          </a:p>
          <a:p>
            <a:r>
              <a:rPr lang="en-US" sz="2000" dirty="0"/>
              <a:t>It provides strengthening of joints and tendons, shoulder, back and leg muscles.</a:t>
            </a:r>
          </a:p>
          <a:p>
            <a:r>
              <a:rPr lang="en-US" sz="2000" dirty="0"/>
              <a:t>It plays an important role in the treatment of spinal curvature.</a:t>
            </a:r>
            <a:endParaRPr lang="tr-TR" sz="2000" dirty="0"/>
          </a:p>
          <a:p>
            <a:r>
              <a:rPr lang="en-US" sz="2000" dirty="0"/>
              <a:t>It provides great support to the elimination of posture disorders.</a:t>
            </a:r>
            <a:endParaRPr lang="tr-TR" sz="2000" dirty="0"/>
          </a:p>
        </p:txBody>
      </p:sp>
      <p:sp>
        <p:nvSpPr>
          <p:cNvPr id="4" name="AutoShape 2" descr="Erzurum'daki süper öğretmenin 10 parmağında 10 marifet var! - Internet Hab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Erzurum'daki süper öğretmenin 10 parmağında 10 marifet var! - Internet Habe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92280" y="44624"/>
            <a:ext cx="2088232" cy="163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Dikdörtgen 5"/>
          <p:cNvSpPr/>
          <p:nvPr/>
        </p:nvSpPr>
        <p:spPr>
          <a:xfrm>
            <a:off x="4139952" y="3140968"/>
            <a:ext cx="5024628" cy="2862322"/>
          </a:xfrm>
          <a:prstGeom prst="rect">
            <a:avLst/>
          </a:prstGeom>
        </p:spPr>
        <p:txBody>
          <a:bodyPr wrap="square">
            <a:spAutoFit/>
          </a:bodyPr>
          <a:lstStyle/>
          <a:p>
            <a:r>
              <a:rPr lang="tr-TR" dirty="0"/>
              <a:t>                           </a:t>
            </a:r>
            <a:r>
              <a:rPr lang="tr-TR" dirty="0">
                <a:solidFill>
                  <a:srgbClr val="6699FF"/>
                </a:solidFill>
              </a:rPr>
              <a:t>PSYCHOLOGICAL</a:t>
            </a:r>
          </a:p>
          <a:p>
            <a:r>
              <a:rPr lang="tr-TR" dirty="0"/>
              <a:t>-</a:t>
            </a:r>
            <a:r>
              <a:rPr lang="en-US" dirty="0">
                <a:solidFill>
                  <a:srgbClr val="990033"/>
                </a:solidFill>
              </a:rPr>
              <a:t>They learn to cope with stress and solve stress and anxiety in daily life with the discipline provided by archery. Their motivation gets stronger and they can move forward by setting a goal for the future. It is also useful in treating distraction that is common in today's children. The child's concentration increases as focus is needed while shooting arrows. Thus, positive developments are seen in children with distraction.</a:t>
            </a:r>
            <a:r>
              <a:rPr lang="tr-TR" dirty="0">
                <a:solidFill>
                  <a:srgbClr val="990033"/>
                </a:solidFill>
              </a:rPr>
              <a:t>  </a:t>
            </a:r>
          </a:p>
        </p:txBody>
      </p:sp>
      <p:pic>
        <p:nvPicPr>
          <p:cNvPr id="1035" name="Picture 11" descr="Atlı okçular büyüledi - Güncel Haberler Milliye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335775">
            <a:off x="45522" y="132334"/>
            <a:ext cx="2225879" cy="1196752"/>
          </a:xfrm>
          <a:prstGeom prst="rect">
            <a:avLst/>
          </a:prstGeom>
          <a:noFill/>
          <a:extLst>
            <a:ext uri="{909E8E84-426E-40DD-AFC4-6F175D3DCCD1}">
              <a14:hiddenFill xmlns:a14="http://schemas.microsoft.com/office/drawing/2010/main">
                <a:solidFill>
                  <a:srgbClr val="FFFFFF"/>
                </a:solidFill>
              </a14:hiddenFill>
            </a:ext>
          </a:extLst>
        </p:spPr>
      </p:pic>
      <p:sp>
        <p:nvSpPr>
          <p:cNvPr id="7" name="Metin kutusu 6">
            <a:extLst>
              <a:ext uri="{FF2B5EF4-FFF2-40B4-BE49-F238E27FC236}">
                <a16:creationId xmlns:a16="http://schemas.microsoft.com/office/drawing/2014/main" id="{97D41793-7618-4F02-89E7-159288F6F860}"/>
              </a:ext>
            </a:extLst>
          </p:cNvPr>
          <p:cNvSpPr txBox="1"/>
          <p:nvPr/>
        </p:nvSpPr>
        <p:spPr>
          <a:xfrm>
            <a:off x="6228184" y="5877272"/>
            <a:ext cx="2304256" cy="369332"/>
          </a:xfrm>
          <a:prstGeom prst="rect">
            <a:avLst/>
          </a:prstGeom>
          <a:noFill/>
        </p:spPr>
        <p:txBody>
          <a:bodyPr wrap="square" rtlCol="0">
            <a:spAutoFit/>
          </a:bodyPr>
          <a:lstStyle/>
          <a:p>
            <a:r>
              <a:rPr lang="tr-TR" dirty="0"/>
              <a:t>ELİF CEYLAN 7-A</a:t>
            </a:r>
          </a:p>
        </p:txBody>
      </p:sp>
    </p:spTree>
    <p:extLst>
      <p:ext uri="{BB962C8B-B14F-4D97-AF65-F5344CB8AC3E}">
        <p14:creationId xmlns:p14="http://schemas.microsoft.com/office/powerpoint/2010/main" val="409746947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135</Words>
  <Application>Microsoft Office PowerPoint</Application>
  <PresentationFormat>Ekran Gösterisi (4:3)</PresentationFormat>
  <Paragraphs>9</Paragraphs>
  <Slides>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vt:i4>
      </vt:variant>
    </vt:vector>
  </HeadingPairs>
  <TitlesOfParts>
    <vt:vector size="4" baseType="lpstr">
      <vt:lpstr>Arial</vt:lpstr>
      <vt:lpstr>Calibri</vt:lpstr>
      <vt:lpstr>Ofis Teması</vt:lpstr>
      <vt:lpstr>MOUNTED ARCHERY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MOUNTED ARCHERY</dc:title>
  <dc:creator>Mehmet</dc:creator>
  <cp:lastModifiedBy>Anıl Beyatlı Gençer</cp:lastModifiedBy>
  <cp:revision>7</cp:revision>
  <dcterms:created xsi:type="dcterms:W3CDTF">2021-03-15T16:27:52Z</dcterms:created>
  <dcterms:modified xsi:type="dcterms:W3CDTF">2021-03-16T13:19:02Z</dcterms:modified>
</cp:coreProperties>
</file>