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3" r:id="rId4"/>
    <p:sldId id="273" r:id="rId5"/>
    <p:sldId id="274" r:id="rId6"/>
    <p:sldId id="257" r:id="rId7"/>
    <p:sldId id="266" r:id="rId8"/>
    <p:sldId id="267" r:id="rId9"/>
    <p:sldId id="268" r:id="rId10"/>
    <p:sldId id="272" r:id="rId11"/>
    <p:sldId id="270" r:id="rId12"/>
    <p:sldId id="264" r:id="rId13"/>
    <p:sldId id="265" r:id="rId14"/>
    <p:sldId id="269" r:id="rId15"/>
    <p:sldId id="261" r:id="rId16"/>
    <p:sldId id="262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tkin Telci" initials="YT" lastIdx="1" clrIdx="0">
    <p:extLst>
      <p:ext uri="{19B8F6BF-5375-455C-9EA6-DF929625EA0E}">
        <p15:presenceInfo xmlns:p15="http://schemas.microsoft.com/office/powerpoint/2012/main" userId="7d07fe54ba84f7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2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9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6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6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1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2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0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E825-7A07-469F-8899-D5B65CF8AA0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4898-8626-4A15-8117-C5ED4F7DE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inalokullari.com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71600" y="1301128"/>
            <a:ext cx="9448800" cy="24208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/>
              <a:t>Introductıon</a:t>
            </a:r>
            <a:br>
              <a:rPr lang="tr-TR" dirty="0"/>
            </a:br>
            <a:r>
              <a:rPr lang="tr-TR" dirty="0"/>
              <a:t>OF</a:t>
            </a:r>
            <a:br>
              <a:rPr lang="tr-TR" dirty="0"/>
            </a:br>
            <a:r>
              <a:rPr lang="tr-TR" dirty="0" err="1"/>
              <a:t>my</a:t>
            </a:r>
            <a:r>
              <a:rPr lang="tr-TR" dirty="0"/>
              <a:t> School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 flipH="1">
            <a:off x="9350059" y="4159875"/>
            <a:ext cx="2601534" cy="669702"/>
          </a:xfrm>
        </p:spPr>
        <p:txBody>
          <a:bodyPr>
            <a:normAutofit/>
          </a:bodyPr>
          <a:lstStyle/>
          <a:p>
            <a:r>
              <a:rPr lang="tr-TR" dirty="0"/>
              <a:t>Defne Telci 7-A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1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64" y="1320598"/>
            <a:ext cx="9422072" cy="54176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Music </a:t>
            </a:r>
            <a:r>
              <a:rPr lang="tr-TR" sz="3200" b="1" dirty="0" err="1"/>
              <a:t>Room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899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18" y="1239299"/>
            <a:ext cx="8763776" cy="541088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Art </a:t>
            </a:r>
            <a:r>
              <a:rPr lang="tr-TR" sz="3200" b="1" dirty="0" err="1"/>
              <a:t>Room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65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1302328"/>
            <a:ext cx="9055999" cy="544483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Football Court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615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8" y="1163782"/>
            <a:ext cx="9169444" cy="556952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Schoolyard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809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70" y="1321737"/>
            <a:ext cx="8768930" cy="54600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Basketball</a:t>
            </a:r>
            <a:r>
              <a:rPr lang="tr-TR" sz="3200" b="1" dirty="0"/>
              <a:t> Court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3835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01" y="1177637"/>
            <a:ext cx="9220578" cy="556952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Playgarden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212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22" y="1191492"/>
            <a:ext cx="9060067" cy="554181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Playgarden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1347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73" y="1267295"/>
            <a:ext cx="8699225" cy="54244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Rest </a:t>
            </a:r>
            <a:r>
              <a:rPr lang="tr-TR" sz="3200" b="1" dirty="0" err="1"/>
              <a:t>Room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43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77436" y="1830947"/>
            <a:ext cx="3304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Questions</a:t>
            </a:r>
            <a:r>
              <a:rPr lang="tr-TR" sz="3200" b="1" dirty="0"/>
              <a:t>?</a:t>
            </a:r>
            <a:endParaRPr lang="en-US" sz="3200" b="1" dirty="0"/>
          </a:p>
          <a:p>
            <a:endParaRPr lang="tr-TR" sz="3200" b="1" dirty="0"/>
          </a:p>
          <a:p>
            <a:endParaRPr lang="tr-TR" sz="3200" b="1" dirty="0"/>
          </a:p>
          <a:p>
            <a:endParaRPr lang="tr-TR" sz="3200" b="1" dirty="0"/>
          </a:p>
          <a:p>
            <a:r>
              <a:rPr lang="tr-TR" sz="4000" b="1" dirty="0" err="1"/>
              <a:t>Thank</a:t>
            </a:r>
            <a:r>
              <a:rPr lang="tr-TR" sz="4000" b="1" dirty="0"/>
              <a:t> </a:t>
            </a:r>
            <a:r>
              <a:rPr lang="tr-TR" sz="4000" b="1" dirty="0" err="1"/>
              <a:t>You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13516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7309" y="1627812"/>
            <a:ext cx="3678382" cy="2112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introduce my school for Erasmus Project.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Purpose</a:t>
            </a:r>
            <a:endParaRPr lang="en-US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18" y="621742"/>
            <a:ext cx="6693125" cy="35580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7" y="3629892"/>
            <a:ext cx="39624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7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457" y="1399309"/>
            <a:ext cx="5190186" cy="5320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My school is </a:t>
            </a:r>
            <a:r>
              <a:rPr lang="en-US" sz="2400" b="1" dirty="0"/>
              <a:t>Final Okulları </a:t>
            </a:r>
            <a:r>
              <a:rPr lang="en-US" sz="2400" dirty="0"/>
              <a:t>which is private </a:t>
            </a:r>
            <a:r>
              <a:rPr lang="en-US" sz="2400" dirty="0" err="1"/>
              <a:t>coll</a:t>
            </a:r>
            <a:r>
              <a:rPr lang="tr-TR" sz="2400" dirty="0"/>
              <a:t>e</a:t>
            </a:r>
            <a:r>
              <a:rPr lang="en-US" sz="2400" dirty="0" err="1"/>
              <a:t>ge</a:t>
            </a:r>
            <a:r>
              <a:rPr lang="en-US" sz="2400" dirty="0"/>
              <a:t>.</a:t>
            </a:r>
            <a:endParaRPr lang="tr-T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Final Okulları </a:t>
            </a:r>
            <a:r>
              <a:rPr lang="en-US" sz="2400" dirty="0"/>
              <a:t>is a national school chain where is located at many different cities in Turkey.</a:t>
            </a:r>
            <a:endParaRPr lang="tr-T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has full range of school: kindergarten, elementary, secondary, high school.</a:t>
            </a:r>
            <a:endParaRPr lang="tr-TR" sz="2400" dirty="0"/>
          </a:p>
          <a:p>
            <a:pPr marL="0" indent="0">
              <a:buNone/>
            </a:pPr>
            <a:r>
              <a:rPr lang="en-US" sz="2400" dirty="0"/>
              <a:t>As well it has its own university</a:t>
            </a:r>
            <a:r>
              <a:rPr lang="tr-TR" sz="2400" dirty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1800" b="1" dirty="0"/>
              <a:t>Website: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http://www.finalokullari.com.tr/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General Overview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3977" t="5726" r="6321" b="12128"/>
          <a:stretch/>
        </p:blipFill>
        <p:spPr>
          <a:xfrm>
            <a:off x="5460643" y="1901488"/>
            <a:ext cx="6565102" cy="3129023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460643" y="1532586"/>
            <a:ext cx="6565102" cy="413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1800" b="1" dirty="0" err="1"/>
              <a:t>Cities</a:t>
            </a:r>
            <a:r>
              <a:rPr lang="tr-TR" sz="1800" b="1" dirty="0"/>
              <a:t> </a:t>
            </a:r>
            <a:r>
              <a:rPr lang="tr-TR" sz="1800" b="1" dirty="0" err="1"/>
              <a:t>Where</a:t>
            </a:r>
            <a:r>
              <a:rPr lang="tr-TR" sz="1800" b="1" dirty="0"/>
              <a:t> </a:t>
            </a:r>
            <a:r>
              <a:rPr lang="tr-TR" sz="1800" b="1" dirty="0" err="1"/>
              <a:t>Campuses</a:t>
            </a:r>
            <a:r>
              <a:rPr lang="tr-TR" sz="1800" b="1" dirty="0"/>
              <a:t> </a:t>
            </a:r>
            <a:r>
              <a:rPr lang="tr-TR" sz="1800" b="1" dirty="0" err="1"/>
              <a:t>are</a:t>
            </a:r>
            <a:r>
              <a:rPr lang="tr-TR" sz="1800" b="1" dirty="0"/>
              <a:t> </a:t>
            </a:r>
            <a:r>
              <a:rPr lang="tr-TR" sz="1800" b="1" dirty="0" err="1"/>
              <a:t>Located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68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0457" y="1532586"/>
            <a:ext cx="5190186" cy="4456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 am living in Ankara.</a:t>
            </a:r>
            <a:endParaRPr lang="tr-T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There are 9 campuses in Ankara.</a:t>
            </a:r>
            <a:endParaRPr lang="tr-T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 am studying in </a:t>
            </a:r>
            <a:r>
              <a:rPr lang="tr-TR" sz="2400" dirty="0"/>
              <a:t>Ankara </a:t>
            </a:r>
            <a:r>
              <a:rPr lang="en-US" sz="2400" dirty="0"/>
              <a:t>Park campus. </a:t>
            </a:r>
            <a:endParaRPr lang="tr-TR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my campus, there are elementary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en-US" sz="2400" dirty="0"/>
              <a:t> secondary</a:t>
            </a:r>
            <a:r>
              <a:rPr lang="tr-TR" sz="2400" dirty="0"/>
              <a:t> </a:t>
            </a:r>
            <a:r>
              <a:rPr lang="en-US" sz="2400" dirty="0"/>
              <a:t>school branches.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General Overview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042" y="446933"/>
            <a:ext cx="5070137" cy="261324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042" y="3281583"/>
            <a:ext cx="5070137" cy="34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692" y="1425067"/>
            <a:ext cx="3359436" cy="431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err="1"/>
              <a:t>Classes</a:t>
            </a:r>
            <a:r>
              <a:rPr lang="tr-TR" sz="2400" b="1" dirty="0"/>
              <a:t> </a:t>
            </a:r>
            <a:r>
              <a:rPr lang="tr-TR" sz="2400" b="1" dirty="0" err="1"/>
              <a:t>In</a:t>
            </a:r>
            <a:r>
              <a:rPr lang="tr-TR" sz="2400" b="1" dirty="0"/>
              <a:t> My School</a:t>
            </a:r>
          </a:p>
          <a:p>
            <a:pPr marL="0" indent="0">
              <a:buNone/>
            </a:pPr>
            <a:r>
              <a:rPr lang="tr-TR" sz="2400" b="1" dirty="0"/>
              <a:t>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General Overview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42075"/>
              </p:ext>
            </p:extLst>
          </p:nvPr>
        </p:nvGraphicFramePr>
        <p:xfrm>
          <a:off x="865323" y="2053791"/>
          <a:ext cx="269617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Class 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Number</a:t>
                      </a:r>
                      <a:r>
                        <a:rPr lang="tr-TR" sz="2400" dirty="0"/>
                        <a:t> of Class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r-TR" sz="2400" dirty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tr-TR" sz="2400" dirty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İçerik Yer Tutucusu 2"/>
          <p:cNvSpPr txBox="1">
            <a:spLocks/>
          </p:cNvSpPr>
          <p:nvPr/>
        </p:nvSpPr>
        <p:spPr>
          <a:xfrm>
            <a:off x="5216528" y="1436970"/>
            <a:ext cx="5520744" cy="5097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 err="1"/>
              <a:t>Other</a:t>
            </a:r>
            <a:r>
              <a:rPr lang="tr-TR" sz="2400" b="1" dirty="0"/>
              <a:t> </a:t>
            </a:r>
            <a:r>
              <a:rPr lang="tr-TR" sz="2400" b="1" dirty="0" err="1"/>
              <a:t>Classes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Activies</a:t>
            </a:r>
            <a:r>
              <a:rPr lang="tr-TR" sz="2400" b="1" dirty="0"/>
              <a:t> </a:t>
            </a:r>
            <a:r>
              <a:rPr lang="tr-TR" sz="2400" b="1" dirty="0" err="1"/>
              <a:t>Room</a:t>
            </a:r>
            <a:endParaRPr lang="tr-TR" sz="2400" b="1" dirty="0"/>
          </a:p>
          <a:p>
            <a:r>
              <a:rPr lang="tr-TR" sz="2400" dirty="0" err="1"/>
              <a:t>Canteen</a:t>
            </a:r>
            <a:endParaRPr lang="tr-TR" sz="2400" dirty="0"/>
          </a:p>
          <a:p>
            <a:r>
              <a:rPr lang="tr-TR" sz="2400" dirty="0"/>
              <a:t>Library</a:t>
            </a:r>
          </a:p>
          <a:p>
            <a:r>
              <a:rPr lang="tr-TR" sz="2400" dirty="0" err="1"/>
              <a:t>Computer</a:t>
            </a:r>
            <a:r>
              <a:rPr lang="tr-TR" sz="2400" dirty="0"/>
              <a:t> Class</a:t>
            </a:r>
          </a:p>
          <a:p>
            <a:r>
              <a:rPr lang="tr-TR" sz="2400" dirty="0"/>
              <a:t>Music </a:t>
            </a:r>
            <a:r>
              <a:rPr lang="tr-TR" sz="2400" dirty="0" err="1"/>
              <a:t>Room</a:t>
            </a:r>
            <a:endParaRPr lang="tr-TR" sz="2400" dirty="0"/>
          </a:p>
          <a:p>
            <a:r>
              <a:rPr lang="tr-TR" sz="2400" dirty="0"/>
              <a:t>Art </a:t>
            </a:r>
            <a:r>
              <a:rPr lang="tr-TR" sz="2400" dirty="0" err="1"/>
              <a:t>Room</a:t>
            </a:r>
            <a:endParaRPr lang="tr-TR" sz="2400" dirty="0"/>
          </a:p>
          <a:p>
            <a:r>
              <a:rPr lang="tr-TR" sz="2400" dirty="0"/>
              <a:t>Football Court</a:t>
            </a:r>
          </a:p>
          <a:p>
            <a:r>
              <a:rPr lang="tr-TR" sz="2400" dirty="0" err="1"/>
              <a:t>Schoolyard</a:t>
            </a:r>
            <a:endParaRPr lang="tr-TR" sz="2400" dirty="0"/>
          </a:p>
          <a:p>
            <a:r>
              <a:rPr lang="tr-TR" sz="2400" dirty="0" err="1"/>
              <a:t>Basketball</a:t>
            </a:r>
            <a:r>
              <a:rPr lang="tr-TR" sz="2400" dirty="0"/>
              <a:t> Court</a:t>
            </a:r>
          </a:p>
          <a:p>
            <a:r>
              <a:rPr lang="tr-TR" sz="2400" dirty="0" err="1"/>
              <a:t>Playgarden</a:t>
            </a:r>
            <a:endParaRPr lang="tr-TR" sz="2400" dirty="0"/>
          </a:p>
          <a:p>
            <a:r>
              <a:rPr lang="tr-TR" sz="2400" dirty="0"/>
              <a:t>Rest </a:t>
            </a:r>
            <a:r>
              <a:rPr lang="tr-TR" sz="2400" dirty="0" err="1"/>
              <a:t>Room</a:t>
            </a:r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9260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1385455"/>
            <a:ext cx="9644878" cy="533731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My Class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58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94" y="1302328"/>
            <a:ext cx="8680219" cy="538941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Canteen</a:t>
            </a:r>
            <a:r>
              <a:rPr lang="tr-TR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229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65" y="1238127"/>
            <a:ext cx="8687990" cy="549881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Library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08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67" y="1119292"/>
            <a:ext cx="6663842" cy="558926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0456" y="154546"/>
            <a:ext cx="95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Computer</a:t>
            </a:r>
            <a:r>
              <a:rPr lang="tr-TR" sz="3200" b="1" dirty="0"/>
              <a:t> </a:t>
            </a:r>
            <a:r>
              <a:rPr lang="tr-TR" sz="3200" b="1" dirty="0" err="1"/>
              <a:t>Room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357633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205</TotalTime>
  <Words>197</Words>
  <Application>Microsoft Office PowerPoint</Application>
  <PresentationFormat>Geniş ekran</PresentationFormat>
  <Paragraphs>71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Uçak İzi</vt:lpstr>
      <vt:lpstr>Introductıon OF my School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Yetkin Telci</dc:creator>
  <cp:lastModifiedBy>ParkTwin-Rehberlik</cp:lastModifiedBy>
  <cp:revision>53</cp:revision>
  <dcterms:created xsi:type="dcterms:W3CDTF">2020-10-04T18:44:17Z</dcterms:created>
  <dcterms:modified xsi:type="dcterms:W3CDTF">2020-10-15T05:29:25Z</dcterms:modified>
</cp:coreProperties>
</file>