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Zuzana_Reh%C3%A1k-%C5%A0tefe%C4%8Dekov%C3%A1#%C3%9Aspechy" TargetMode="External"/><Relationship Id="rId2" Type="http://schemas.openxmlformats.org/officeDocument/2006/relationships/hyperlink" Target="https://www.olympic.sk/sportovec/zuzana-rehak-stefecekov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ztomadlikova0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4B9443-3FF6-4854-8F96-ED5E335420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Zuzana </a:t>
            </a:r>
            <a:r>
              <a:rPr lang="sk-SK" sz="4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rehák</a:t>
            </a:r>
            <a:r>
              <a:rPr lang="sk-SK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štefečeková</a:t>
            </a:r>
            <a:endParaRPr lang="sk-SK" sz="4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FF2A68-2548-465F-B9DE-3A58D2A4F0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E476FB3-0184-4AC7-9E6D-31AE062F7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55742" cy="155574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FF4D3CD-D5C5-4BEB-833D-C299A073A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481" y="0"/>
            <a:ext cx="1285737" cy="155574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63EB97D-8498-408E-A40F-4E472A03F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586" y="80047"/>
            <a:ext cx="1285737" cy="128573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17C9F710-4382-42F7-A060-B955DB138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87265"/>
            <a:ext cx="2650627" cy="5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6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18A62-FE8F-4AB2-9193-F785BD29A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Zuzana </a:t>
            </a:r>
            <a:r>
              <a:rPr lang="sk-SK" b="1" dirty="0" err="1"/>
              <a:t>rehák</a:t>
            </a:r>
            <a:r>
              <a:rPr lang="sk-SK" b="1" dirty="0"/>
              <a:t> </a:t>
            </a:r>
            <a:r>
              <a:rPr lang="sk-SK" b="1" dirty="0" err="1"/>
              <a:t>štefečeková</a:t>
            </a:r>
            <a:r>
              <a:rPr lang="sk-SK" b="1" dirty="0"/>
              <a:t> </a:t>
            </a:r>
            <a:endParaRPr lang="sk-SK" dirty="0"/>
          </a:p>
        </p:txBody>
      </p:sp>
      <p:sp>
        <p:nvSpPr>
          <p:cNvPr id="11" name="Zástupný objekt pre obsah 10">
            <a:extLst>
              <a:ext uri="{FF2B5EF4-FFF2-40B4-BE49-F238E27FC236}">
                <a16:creationId xmlns:a16="http://schemas.microsoft.com/office/drawing/2014/main" id="{253CB40C-C6C9-4400-B393-8F275BFB8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Her</a:t>
            </a:r>
            <a:r>
              <a:rPr lang="sk-SK" dirty="0"/>
              <a:t> coach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Branislav Slamka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ŠKP Trnava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center - Police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involved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shooting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Motto: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happy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yourself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sk-SK" dirty="0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D1C65690-3882-492D-9233-8693FE754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15165"/>
            <a:ext cx="4768048" cy="357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6FBC6-93CD-41F3-AEAA-289C5AA0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awards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AE9051-1B0A-4440-98DF-729662E98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2003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awarded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Ondrej </a:t>
            </a:r>
            <a:r>
              <a:rPr lang="sk-SK" sz="1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Nepel</a:t>
            </a:r>
            <a:r>
              <a:rPr lang="sk-SK" sz="1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Prize</a:t>
            </a:r>
            <a:r>
              <a:rPr lang="sk-SK" sz="1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Slovak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Olympic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athletes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23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sporting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named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most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athlete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Ministry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Interior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Slovak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Republic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2010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holder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Crystal</a:t>
            </a:r>
            <a:r>
              <a:rPr lang="sk-SK" sz="1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Wing</a:t>
            </a:r>
            <a:r>
              <a:rPr lang="sk-SK" sz="1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category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396D891-A2B3-4D7E-B6A2-DF0C091EF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126" y="273912"/>
            <a:ext cx="3898775" cy="21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3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30B89-F0A9-45D8-9084-4CC9A54B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Greatest</a:t>
            </a:r>
            <a:r>
              <a:rPr lang="sk-SK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achievements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AE5DC3-00AC-44EA-B9D8-ED28D2CE4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2008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at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Summer</a:t>
            </a:r>
            <a:r>
              <a:rPr lang="sk-SK" sz="1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Olympics</a:t>
            </a:r>
            <a:r>
              <a:rPr lang="sk-SK" sz="1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silver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medal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trap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shooting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qualifying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still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Slovak to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title of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champion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shooting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at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Summer</a:t>
            </a:r>
            <a:r>
              <a:rPr lang="sk-SK" sz="1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Olympics</a:t>
            </a:r>
            <a:r>
              <a:rPr lang="sk-SK" sz="1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silver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medal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shooting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trap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discipline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at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sk-SK" sz="1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Games</a:t>
            </a:r>
            <a:r>
              <a:rPr lang="sk-SK" sz="1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trap and in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mix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at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Summer</a:t>
            </a:r>
            <a:r>
              <a:rPr lang="sk-SK" sz="1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Olympics</a:t>
            </a:r>
            <a:r>
              <a:rPr lang="sk-SK" sz="1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Tokyo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dominated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qualification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trap,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 a new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125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125,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finals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 </a:t>
            </a:r>
            <a:r>
              <a:rPr lang="sk-SK" sz="1800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sk-SK" sz="18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50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became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Olympic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winner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BFB8BDA-1258-4F40-9339-818C1E9F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450" y="4698506"/>
            <a:ext cx="2853642" cy="19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9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64B4080-8D30-40F0-AEE8-DB6A4AA7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https://www.olympic.sk/sportovec/zuzana-rehak-stefecekova</a:t>
            </a:r>
            <a:endParaRPr lang="sk-SK" dirty="0"/>
          </a:p>
          <a:p>
            <a:r>
              <a:rPr lang="sk-SK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https://sk.wikipedia.org/wiki/Zuzana_Reh%C3%A1k-%C5%A0tefe%C4%8Dekov%C3%A1#%C3%9Aspechy</a:t>
            </a:r>
            <a:endParaRPr lang="sk-SK" dirty="0"/>
          </a:p>
          <a:p>
            <a:r>
              <a:rPr lang="sk-SK" u="sng" dirty="0"/>
              <a:t>https://www.olympic.sk/sportrevolution/spiker/zuzana-rehak-stefecekova</a:t>
            </a:r>
          </a:p>
          <a:p>
            <a:endParaRPr lang="sk-SK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BC593E9-F8F0-4CD7-9A43-7A1B1EC1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sources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0208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72B15-EC06-484C-AE15-4DF237A4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information</a:t>
            </a:r>
            <a:endParaRPr lang="sk-SK" b="1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BE9434A-E132-421E-9A13-F1DD064C2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Presentation</a:t>
            </a:r>
            <a:r>
              <a:rPr lang="sk-SK" dirty="0"/>
              <a:t> by: </a:t>
            </a:r>
            <a:r>
              <a:rPr lang="sk-SK" dirty="0" err="1"/>
              <a:t>Zoja</a:t>
            </a:r>
            <a:r>
              <a:rPr lang="sk-SK" dirty="0"/>
              <a:t> </a:t>
            </a:r>
            <a:r>
              <a:rPr lang="sk-SK" dirty="0" err="1"/>
              <a:t>Tomadlíková</a:t>
            </a:r>
            <a:r>
              <a:rPr lang="sk-SK" dirty="0"/>
              <a:t> </a:t>
            </a:r>
          </a:p>
          <a:p>
            <a:r>
              <a:rPr lang="sk-SK" dirty="0" err="1"/>
              <a:t>School</a:t>
            </a:r>
            <a:r>
              <a:rPr lang="sk-SK" dirty="0"/>
              <a:t>: Stredná </a:t>
            </a:r>
            <a:r>
              <a:rPr lang="sk-SK"/>
              <a:t>zdravotnícka škola </a:t>
            </a:r>
            <a:r>
              <a:rPr lang="sk-SK" dirty="0"/>
              <a:t>Moyzesova 17, Košice</a:t>
            </a:r>
          </a:p>
          <a:p>
            <a:r>
              <a:rPr lang="sk-SK" dirty="0"/>
              <a:t>E-mail </a:t>
            </a:r>
            <a:r>
              <a:rPr lang="sk-SK" dirty="0" err="1"/>
              <a:t>adress</a:t>
            </a:r>
            <a:r>
              <a:rPr lang="sk-SK" dirty="0"/>
              <a:t>: </a:t>
            </a:r>
            <a:r>
              <a:rPr lang="sk-SK" dirty="0">
                <a:hlinkClick r:id="rId2"/>
              </a:rPr>
              <a:t>ztomadlikova0@gmail.com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1241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ý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TM03457452[[fn=Nebeský]]</Template>
  <TotalTime>35</TotalTime>
  <Words>256</Words>
  <Application>Microsoft Office PowerPoint</Application>
  <PresentationFormat>Širokouhlá</PresentationFormat>
  <Paragraphs>26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Nebeský</vt:lpstr>
      <vt:lpstr>Zuzana rehák štefečeková</vt:lpstr>
      <vt:lpstr>Zuzana rehák štefečeková </vt:lpstr>
      <vt:lpstr>awards</vt:lpstr>
      <vt:lpstr>  Greatest achievements </vt:lpstr>
      <vt:lpstr>sources</vt:lpstr>
      <vt:lpstr>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Zuzana rehák štefečeková</dc:title>
  <dc:creator>ztomadlikova@gmail.com</dc:creator>
  <cp:lastModifiedBy>Buckova</cp:lastModifiedBy>
  <cp:revision>7</cp:revision>
  <dcterms:created xsi:type="dcterms:W3CDTF">2022-02-08T14:51:54Z</dcterms:created>
  <dcterms:modified xsi:type="dcterms:W3CDTF">2022-05-26T22:38:52Z</dcterms:modified>
</cp:coreProperties>
</file>