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46C117F-5CCF-4837-BE5F-2B92066CAFAF}" type="datetimeFigureOut">
              <a:rPr lang="en-US" dirty="0"/>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84EB90BD-B6CE-46B7-997F-7313B992CCDC}" type="datetimeFigureOut">
              <a:rPr lang="en-US" dirty="0"/>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CDB9D11F-B188-461D-B23F-39381795C052}" type="datetimeFigureOut">
              <a:rPr lang="en-US" dirty="0"/>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52E6D8D9-55A2-4063-B0F3-121F44549695}" type="datetimeFigureOut">
              <a:rPr lang="en-US" dirty="0"/>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D4B24536-994D-4021-A283-9F449C0DB509}" type="datetimeFigureOut">
              <a:rPr lang="en-US" dirty="0"/>
              <a:t>4/11/2021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3CBBBB78-C96F-47B7-AB17-D852CA960AC9}" type="datetimeFigureOut">
              <a:rPr lang="en-US" dirty="0"/>
              <a:t>4/11/2021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4/11/2021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0578ACC-22D6-47C1-A373-4FD133E34F3C}" type="datetimeFigureOut">
              <a:rPr lang="en-US" dirty="0"/>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0322" y="3030008"/>
            <a:ext cx="4698355" cy="290617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594123" y="3030008"/>
            <a:ext cx="4700059" cy="290617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E331444B-B92B-4E27-8C94-BB93EAF5CB18}" type="datetimeFigureOut">
              <a:rPr lang="en-US" dirty="0"/>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363EFA5E-FA76-400D-B3DC-F0BA90E6D107}" type="datetimeFigureOut">
              <a:rPr lang="en-US" dirty="0"/>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4/11/2021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01345A0-2EA9-4F9D-A7A4-AA97FB542F7B}"/>
              </a:ext>
            </a:extLst>
          </p:cNvPr>
          <p:cNvSpPr>
            <a:spLocks noGrp="1"/>
          </p:cNvSpPr>
          <p:nvPr>
            <p:ph type="ctrTitle"/>
          </p:nvPr>
        </p:nvSpPr>
        <p:spPr>
          <a:xfrm>
            <a:off x="487375" y="2632045"/>
            <a:ext cx="8144134" cy="1593909"/>
          </a:xfrm>
        </p:spPr>
        <p:txBody>
          <a:bodyPr/>
          <a:lstStyle/>
          <a:p>
            <a:r>
              <a:rPr lang="tr-TR" dirty="0"/>
              <a:t>CIRIT</a:t>
            </a:r>
            <a:br>
              <a:rPr lang="tr-TR" dirty="0"/>
            </a:br>
            <a:r>
              <a:rPr lang="tr-TR" dirty="0"/>
              <a:t>A TRADITIONAL SPORT </a:t>
            </a:r>
          </a:p>
        </p:txBody>
      </p:sp>
      <p:sp>
        <p:nvSpPr>
          <p:cNvPr id="3" name="Alt Başlık 2">
            <a:extLst>
              <a:ext uri="{FF2B5EF4-FFF2-40B4-BE49-F238E27FC236}">
                <a16:creationId xmlns:a16="http://schemas.microsoft.com/office/drawing/2014/main" id="{854AE4C9-9802-4373-9133-EDF5FAFC2E8F}"/>
              </a:ext>
            </a:extLst>
          </p:cNvPr>
          <p:cNvSpPr>
            <a:spLocks noGrp="1"/>
          </p:cNvSpPr>
          <p:nvPr>
            <p:ph type="subTitle" idx="1"/>
          </p:nvPr>
        </p:nvSpPr>
        <p:spPr/>
        <p:txBody>
          <a:bodyPr/>
          <a:lstStyle/>
          <a:p>
            <a:r>
              <a:rPr lang="tr-TR" dirty="0"/>
              <a:t>Yavuz Selim YILDIRIM</a:t>
            </a:r>
          </a:p>
        </p:txBody>
      </p:sp>
    </p:spTree>
    <p:extLst>
      <p:ext uri="{BB962C8B-B14F-4D97-AF65-F5344CB8AC3E}">
        <p14:creationId xmlns:p14="http://schemas.microsoft.com/office/powerpoint/2010/main" val="2413814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4119198-DA8A-4B99-9FD6-5DCAE06547A0}"/>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421B3914-49D1-4055-A264-346307545D31}"/>
              </a:ext>
            </a:extLst>
          </p:cNvPr>
          <p:cNvSpPr>
            <a:spLocks noGrp="1"/>
          </p:cNvSpPr>
          <p:nvPr>
            <p:ph idx="1"/>
          </p:nvPr>
        </p:nvSpPr>
        <p:spPr>
          <a:xfrm>
            <a:off x="135036" y="2085203"/>
            <a:ext cx="9613861" cy="3599316"/>
          </a:xfrm>
        </p:spPr>
        <p:txBody>
          <a:bodyPr/>
          <a:lstStyle/>
          <a:p>
            <a:br>
              <a:rPr lang="en-US" dirty="0"/>
            </a:br>
            <a:r>
              <a:rPr lang="en-US" dirty="0"/>
              <a:t>Javelin is one of the sports that is played on horseback. It is a sport with rules that aims the athlete on a horse to throw his javelin accurately against the opponent, to dominate himself and his mount during the battle, and to overcome his opponent in this way.</a:t>
            </a:r>
            <a:endParaRPr lang="tr-TR" dirty="0"/>
          </a:p>
        </p:txBody>
      </p:sp>
      <p:pic>
        <p:nvPicPr>
          <p:cNvPr id="5" name="Resim 4">
            <a:extLst>
              <a:ext uri="{FF2B5EF4-FFF2-40B4-BE49-F238E27FC236}">
                <a16:creationId xmlns:a16="http://schemas.microsoft.com/office/drawing/2014/main" id="{542E36D3-7D15-4E8D-9DA6-2D88762BA0B7}"/>
              </a:ext>
            </a:extLst>
          </p:cNvPr>
          <p:cNvPicPr>
            <a:picLocks noChangeAspect="1"/>
          </p:cNvPicPr>
          <p:nvPr/>
        </p:nvPicPr>
        <p:blipFill>
          <a:blip r:embed="rId2"/>
          <a:stretch>
            <a:fillRect/>
          </a:stretch>
        </p:blipFill>
        <p:spPr>
          <a:xfrm>
            <a:off x="6423170" y="3985529"/>
            <a:ext cx="4054680" cy="2724837"/>
          </a:xfrm>
          <a:prstGeom prst="rect">
            <a:avLst/>
          </a:prstGeom>
        </p:spPr>
      </p:pic>
    </p:spTree>
    <p:extLst>
      <p:ext uri="{BB962C8B-B14F-4D97-AF65-F5344CB8AC3E}">
        <p14:creationId xmlns:p14="http://schemas.microsoft.com/office/powerpoint/2010/main" val="2256806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5D53F92-D424-480A-A71C-1BC19A81D606}"/>
              </a:ext>
            </a:extLst>
          </p:cNvPr>
          <p:cNvSpPr>
            <a:spLocks noGrp="1"/>
          </p:cNvSpPr>
          <p:nvPr>
            <p:ph type="title"/>
          </p:nvPr>
        </p:nvSpPr>
        <p:spPr/>
        <p:txBody>
          <a:bodyPr>
            <a:normAutofit/>
          </a:bodyPr>
          <a:lstStyle/>
          <a:p>
            <a:endParaRPr lang="tr-TR" dirty="0"/>
          </a:p>
        </p:txBody>
      </p:sp>
      <p:sp>
        <p:nvSpPr>
          <p:cNvPr id="6" name="İçerik Yer Tutucusu 5">
            <a:extLst>
              <a:ext uri="{FF2B5EF4-FFF2-40B4-BE49-F238E27FC236}">
                <a16:creationId xmlns:a16="http://schemas.microsoft.com/office/drawing/2014/main" id="{8CBC671C-F481-4707-AB3D-D7F2B716E957}"/>
              </a:ext>
            </a:extLst>
          </p:cNvPr>
          <p:cNvSpPr>
            <a:spLocks noGrp="1"/>
          </p:cNvSpPr>
          <p:nvPr>
            <p:ph idx="1"/>
          </p:nvPr>
        </p:nvSpPr>
        <p:spPr/>
        <p:txBody>
          <a:bodyPr/>
          <a:lstStyle/>
          <a:p>
            <a:pPr marL="0" indent="0">
              <a:buNone/>
            </a:pPr>
            <a:r>
              <a:rPr lang="en-US" dirty="0"/>
              <a:t>It is one of the games that we do not see much today, which the Turks call ancestor sport from ancient times. It is known that it is still played in Erzurum, Bayburt, Kars, </a:t>
            </a:r>
            <a:r>
              <a:rPr lang="en-US" dirty="0" err="1"/>
              <a:t>Balıkesir</a:t>
            </a:r>
            <a:r>
              <a:rPr lang="en-US" dirty="0"/>
              <a:t> and Konya provinces.</a:t>
            </a:r>
            <a:endParaRPr lang="tr-TR" dirty="0"/>
          </a:p>
        </p:txBody>
      </p:sp>
      <p:pic>
        <p:nvPicPr>
          <p:cNvPr id="8" name="Resim 7">
            <a:extLst>
              <a:ext uri="{FF2B5EF4-FFF2-40B4-BE49-F238E27FC236}">
                <a16:creationId xmlns:a16="http://schemas.microsoft.com/office/drawing/2014/main" id="{ABF97734-6BF4-4A8A-88CF-E86F532053DD}"/>
              </a:ext>
            </a:extLst>
          </p:cNvPr>
          <p:cNvPicPr>
            <a:picLocks noChangeAspect="1"/>
          </p:cNvPicPr>
          <p:nvPr/>
        </p:nvPicPr>
        <p:blipFill>
          <a:blip r:embed="rId2"/>
          <a:stretch>
            <a:fillRect/>
          </a:stretch>
        </p:blipFill>
        <p:spPr>
          <a:xfrm>
            <a:off x="6096000" y="3571613"/>
            <a:ext cx="4002268" cy="3001701"/>
          </a:xfrm>
          <a:prstGeom prst="rect">
            <a:avLst/>
          </a:prstGeom>
        </p:spPr>
      </p:pic>
    </p:spTree>
    <p:extLst>
      <p:ext uri="{BB962C8B-B14F-4D97-AF65-F5344CB8AC3E}">
        <p14:creationId xmlns:p14="http://schemas.microsoft.com/office/powerpoint/2010/main" val="4237538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A4C6071-526B-4FBD-BC74-AEDE566E0010}"/>
              </a:ext>
            </a:extLst>
          </p:cNvPr>
          <p:cNvSpPr>
            <a:spLocks noGrp="1"/>
          </p:cNvSpPr>
          <p:nvPr>
            <p:ph type="title"/>
          </p:nvPr>
        </p:nvSpPr>
        <p:spPr/>
        <p:txBody>
          <a:bodyPr/>
          <a:lstStyle/>
          <a:p>
            <a:endParaRPr lang="tr-TR"/>
          </a:p>
        </p:txBody>
      </p:sp>
      <p:sp>
        <p:nvSpPr>
          <p:cNvPr id="6" name="İçerik Yer Tutucusu 5">
            <a:extLst>
              <a:ext uri="{FF2B5EF4-FFF2-40B4-BE49-F238E27FC236}">
                <a16:creationId xmlns:a16="http://schemas.microsoft.com/office/drawing/2014/main" id="{ADDD802E-5B86-4F48-8684-3BB01717B0EC}"/>
              </a:ext>
            </a:extLst>
          </p:cNvPr>
          <p:cNvSpPr>
            <a:spLocks noGrp="1"/>
          </p:cNvSpPr>
          <p:nvPr>
            <p:ph idx="1"/>
          </p:nvPr>
        </p:nvSpPr>
        <p:spPr/>
        <p:txBody>
          <a:bodyPr/>
          <a:lstStyle/>
          <a:p>
            <a:r>
              <a:rPr lang="en-US" dirty="0"/>
              <a:t>History. Javelin is known as the war game that Turks have played since their arrival from Central Asia to Anatolia. ... 11-16 in Anatolia. Played as a war game in the centuries, javelin was the biggest show sport in the Ottoman Empire country and palace in the 19th century.</a:t>
            </a:r>
            <a:endParaRPr lang="tr-TR" dirty="0"/>
          </a:p>
        </p:txBody>
      </p:sp>
    </p:spTree>
    <p:extLst>
      <p:ext uri="{BB962C8B-B14F-4D97-AF65-F5344CB8AC3E}">
        <p14:creationId xmlns:p14="http://schemas.microsoft.com/office/powerpoint/2010/main" val="4207932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14863F2-14EE-4A63-BC25-ECA267ABB2FF}"/>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F3FC81D1-FA29-40A6-BE14-3BB99B23C450}"/>
              </a:ext>
            </a:extLst>
          </p:cNvPr>
          <p:cNvSpPr>
            <a:spLocks noGrp="1"/>
          </p:cNvSpPr>
          <p:nvPr>
            <p:ph idx="1"/>
          </p:nvPr>
        </p:nvSpPr>
        <p:spPr/>
        <p:txBody>
          <a:bodyPr/>
          <a:lstStyle/>
          <a:p>
            <a:r>
              <a:rPr lang="tr-TR" dirty="0"/>
              <a:t>I am a </a:t>
            </a:r>
            <a:r>
              <a:rPr lang="tr-TR" dirty="0" err="1"/>
              <a:t>Turkish</a:t>
            </a:r>
            <a:r>
              <a:rPr lang="tr-TR" dirty="0"/>
              <a:t> </a:t>
            </a:r>
            <a:r>
              <a:rPr lang="tr-TR" dirty="0" err="1"/>
              <a:t>student</a:t>
            </a:r>
            <a:r>
              <a:rPr lang="tr-TR" dirty="0"/>
              <a:t> </a:t>
            </a:r>
            <a:r>
              <a:rPr lang="tr-TR" dirty="0" err="1"/>
              <a:t>and</a:t>
            </a:r>
            <a:r>
              <a:rPr lang="tr-TR" dirty="0"/>
              <a:t> a </a:t>
            </a:r>
            <a:r>
              <a:rPr lang="tr-TR" dirty="0" err="1"/>
              <a:t>sport</a:t>
            </a:r>
            <a:r>
              <a:rPr lang="tr-TR" dirty="0"/>
              <a:t> </a:t>
            </a:r>
            <a:r>
              <a:rPr lang="tr-TR" dirty="0" err="1"/>
              <a:t>lover</a:t>
            </a:r>
            <a:r>
              <a:rPr lang="tr-TR" dirty="0"/>
              <a:t>. I </a:t>
            </a:r>
            <a:r>
              <a:rPr lang="tr-TR" dirty="0" err="1"/>
              <a:t>tried</a:t>
            </a:r>
            <a:r>
              <a:rPr lang="tr-TR" dirty="0"/>
              <a:t> </a:t>
            </a:r>
            <a:r>
              <a:rPr lang="tr-TR" dirty="0" err="1"/>
              <a:t>to</a:t>
            </a:r>
            <a:r>
              <a:rPr lang="tr-TR" dirty="0"/>
              <a:t> </a:t>
            </a:r>
            <a:r>
              <a:rPr lang="tr-TR" dirty="0" err="1"/>
              <a:t>explain</a:t>
            </a:r>
            <a:r>
              <a:rPr lang="tr-TR" dirty="0"/>
              <a:t> </a:t>
            </a:r>
            <a:r>
              <a:rPr lang="tr-TR" dirty="0" err="1"/>
              <a:t>and</a:t>
            </a:r>
            <a:r>
              <a:rPr lang="tr-TR" dirty="0"/>
              <a:t> Show </a:t>
            </a:r>
            <a:r>
              <a:rPr lang="tr-TR" dirty="0" err="1"/>
              <a:t>you</a:t>
            </a:r>
            <a:r>
              <a:rPr lang="tr-TR" dirty="0"/>
              <a:t> </a:t>
            </a:r>
            <a:r>
              <a:rPr lang="tr-TR" dirty="0" err="1"/>
              <a:t>what</a:t>
            </a:r>
            <a:r>
              <a:rPr lang="tr-TR" dirty="0"/>
              <a:t> CIRIT is. </a:t>
            </a:r>
            <a:br>
              <a:rPr lang="tr-TR" dirty="0"/>
            </a:br>
            <a:r>
              <a:rPr lang="tr-TR" dirty="0" err="1"/>
              <a:t>Thank</a:t>
            </a:r>
            <a:r>
              <a:rPr lang="tr-TR" dirty="0"/>
              <a:t> </a:t>
            </a:r>
            <a:r>
              <a:rPr lang="tr-TR" dirty="0" err="1"/>
              <a:t>you</a:t>
            </a:r>
            <a:r>
              <a:rPr lang="tr-TR" dirty="0"/>
              <a:t> </a:t>
            </a:r>
          </a:p>
          <a:p>
            <a:endParaRPr lang="tr-TR" dirty="0"/>
          </a:p>
          <a:p>
            <a:endParaRPr lang="tr-TR" dirty="0"/>
          </a:p>
          <a:p>
            <a:endParaRPr lang="tr-TR" dirty="0"/>
          </a:p>
          <a:p>
            <a:endParaRPr lang="tr-TR" dirty="0"/>
          </a:p>
          <a:p>
            <a:r>
              <a:rPr lang="tr-TR" dirty="0"/>
              <a:t>Yavuz Selim Yıldırım</a:t>
            </a:r>
          </a:p>
        </p:txBody>
      </p:sp>
    </p:spTree>
    <p:extLst>
      <p:ext uri="{BB962C8B-B14F-4D97-AF65-F5344CB8AC3E}">
        <p14:creationId xmlns:p14="http://schemas.microsoft.com/office/powerpoint/2010/main" val="321860223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28</TotalTime>
  <Words>123</Words>
  <Application>Microsoft Office PowerPoint</Application>
  <PresentationFormat>Geniş ekran</PresentationFormat>
  <Paragraphs>11</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Arial</vt:lpstr>
      <vt:lpstr>Trebuchet MS</vt:lpstr>
      <vt:lpstr>Berlin</vt:lpstr>
      <vt:lpstr>CIRIT A TRADITIONAL SPORT </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CIRIT A TRADITIONAL SPORT</dc:title>
  <dc:creator>Rosein .</dc:creator>
  <cp:lastModifiedBy>Rosein .</cp:lastModifiedBy>
  <cp:revision>2</cp:revision>
  <dcterms:created xsi:type="dcterms:W3CDTF">2021-04-11T08:42:54Z</dcterms:created>
  <dcterms:modified xsi:type="dcterms:W3CDTF">2021-04-11T09:11:01Z</dcterms:modified>
</cp:coreProperties>
</file>